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598"/>
    <p:restoredTop sz="96318"/>
  </p:normalViewPr>
  <p:slideViewPr>
    <p:cSldViewPr snapToGrid="0" snapToObjects="1">
      <p:cViewPr varScale="1">
        <p:scale>
          <a:sx n="171" d="100"/>
          <a:sy n="171" d="100"/>
        </p:scale>
        <p:origin x="102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93A591-366E-2F4A-8F1C-5942355C2156}" type="datetimeFigureOut">
              <a:rPr lang="nl-NL" smtClean="0"/>
              <a:t>17-11-2021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BB23EA-FEA7-8F4A-8163-3E943972654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049185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1600" b="0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Figuur</a:t>
            </a:r>
            <a:r>
              <a:rPr lang="nl-NL" sz="1600" b="1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 1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B23EA-FEA7-8F4A-8163-3E943972654A}" type="slidenum">
              <a:rPr lang="nl-NL" smtClean="0"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211722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1600" b="0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Figuur</a:t>
            </a:r>
            <a:r>
              <a:rPr lang="nl-NL" sz="1600" b="1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 2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B23EA-FEA7-8F4A-8163-3E943972654A}" type="slidenum">
              <a:rPr lang="nl-NL" smtClean="0"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837585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1600" b="0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Figuur</a:t>
            </a:r>
            <a:r>
              <a:rPr lang="nl-NL" sz="1600" b="1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 9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B23EA-FEA7-8F4A-8163-3E943972654A}" type="slidenum">
              <a:rPr lang="nl-NL" smtClean="0"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333696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1600" b="0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Figuur</a:t>
            </a:r>
            <a:r>
              <a:rPr lang="nl-NL" sz="1600" b="1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 10 + 11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B23EA-FEA7-8F4A-8163-3E943972654A}" type="slidenum">
              <a:rPr lang="nl-NL" smtClean="0"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194329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1600" b="0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Figuur</a:t>
            </a:r>
            <a:r>
              <a:rPr lang="nl-NL" sz="1600" b="1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 13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B23EA-FEA7-8F4A-8163-3E943972654A}" type="slidenum">
              <a:rPr lang="nl-NL" smtClean="0"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801171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1600" b="0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Figuur</a:t>
            </a:r>
            <a:r>
              <a:rPr lang="nl-NL" sz="1600" b="1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 16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B23EA-FEA7-8F4A-8163-3E943972654A}" type="slidenum">
              <a:rPr lang="nl-NL" smtClean="0"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002597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1600" b="0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Figuur</a:t>
            </a:r>
            <a:r>
              <a:rPr lang="nl-NL" sz="1600" b="1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 19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B23EA-FEA7-8F4A-8163-3E943972654A}" type="slidenum">
              <a:rPr lang="nl-NL" smtClean="0"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56619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1600" b="0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Figuur</a:t>
            </a:r>
            <a:r>
              <a:rPr lang="nl-NL" sz="1600" b="1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 21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B23EA-FEA7-8F4A-8163-3E943972654A}" type="slidenum">
              <a:rPr lang="nl-NL" smtClean="0"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023262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1600" b="0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Figuur</a:t>
            </a:r>
            <a:r>
              <a:rPr lang="nl-NL" sz="1600" b="1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 22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B23EA-FEA7-8F4A-8163-3E943972654A}" type="slidenum">
              <a:rPr lang="nl-NL" smtClean="0"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96726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1600" b="0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Figuur</a:t>
            </a:r>
            <a:r>
              <a:rPr lang="nl-NL" sz="1600" b="1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 23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B23EA-FEA7-8F4A-8163-3E943972654A}" type="slidenum">
              <a:rPr lang="nl-NL" smtClean="0"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998200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1600" b="0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Figuur</a:t>
            </a:r>
            <a:r>
              <a:rPr lang="nl-NL" sz="1600" b="1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 25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B23EA-FEA7-8F4A-8163-3E943972654A}" type="slidenum">
              <a:rPr lang="nl-NL" smtClean="0"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458367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1600" b="0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Figuur</a:t>
            </a:r>
            <a:r>
              <a:rPr lang="nl-NL" sz="1600" b="1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 26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B23EA-FEA7-8F4A-8163-3E943972654A}" type="slidenum">
              <a:rPr lang="nl-NL" smtClean="0"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765019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1600" b="0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Figuur</a:t>
            </a:r>
            <a:r>
              <a:rPr lang="nl-NL" sz="1600" b="1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 28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B23EA-FEA7-8F4A-8163-3E943972654A}" type="slidenum">
              <a:rPr lang="nl-NL" smtClean="0"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153860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1600" b="0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Figuur</a:t>
            </a:r>
            <a:r>
              <a:rPr lang="nl-NL" sz="1600" b="1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 29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B23EA-FEA7-8F4A-8163-3E943972654A}" type="slidenum">
              <a:rPr lang="nl-NL" smtClean="0"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13249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1600" b="0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Figuur</a:t>
            </a:r>
            <a:r>
              <a:rPr lang="nl-NL" sz="1600" b="1" i="0" dirty="0">
                <a:solidFill>
                  <a:srgbClr val="FF0000"/>
                </a:solidFill>
                <a:latin typeface="Avenir LT Std 55 Roman" panose="020B0502020203020204" pitchFamily="34" charset="0"/>
              </a:rPr>
              <a:t> 31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B23EA-FEA7-8F4A-8163-3E943972654A}" type="slidenum">
              <a:rPr lang="nl-NL" smtClean="0"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98696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DDA710A-3F64-B044-A808-8AF4382743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E84534AD-456F-464D-829A-C8DF8F3A81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07FC2D5-959C-B04D-97A0-0BE2F32C0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E0467-D626-9144-A21F-952B4DDBCB90}" type="datetimeFigureOut">
              <a:rPr lang="nl-NL" smtClean="0"/>
              <a:t>17-11-2021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E6E63D9-00C6-A24F-9642-D139E42AE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7F29975-5796-FE4D-9B47-8E877A984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BE28F-1795-7343-B844-3D23251C291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46336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06681D2-69AF-9F4D-9793-3F40413B9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D50869E-226F-D64B-8712-775BE28A57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1BF56E3-E12E-8D46-8E25-64DC862BC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E0467-D626-9144-A21F-952B4DDBCB90}" type="datetimeFigureOut">
              <a:rPr lang="nl-NL" smtClean="0"/>
              <a:t>17-11-2021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AB7EA68-8298-F644-BD38-68133F0EC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B8B2787-E26E-ED44-B4A2-6839FC214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BE28F-1795-7343-B844-3D23251C291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56360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49613AA-140C-DD43-B082-72ACAB3F1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01492F2-A94E-0E40-8EF1-9185325A3C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AD29CF2-57DE-1B48-A3D6-6EBD465DC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E0467-D626-9144-A21F-952B4DDBCB90}" type="datetimeFigureOut">
              <a:rPr lang="nl-NL" smtClean="0"/>
              <a:t>17-11-2021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DD18D30-E412-1242-A097-4C44BE06A0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277E839-FA5E-5C43-82C4-CF756DDC4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BE28F-1795-7343-B844-3D23251C291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39587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D5BF14A-2A9F-4548-AA0C-A88D8BD47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467E492-FE03-8840-9E27-B21E70F5C2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B5212625-5DF3-774A-AD41-901D138FF6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3006046-1A45-9640-8519-9A57822633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E0467-D626-9144-A21F-952B4DDBCB90}" type="datetimeFigureOut">
              <a:rPr lang="nl-NL" smtClean="0"/>
              <a:t>17-11-2021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5A27894-F108-C345-8C95-4C3CB82AA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05459345-E6A3-5F41-AF80-A7C949B9E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BE28F-1795-7343-B844-3D23251C291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87072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F577861-E1D3-C849-AB5C-6A547613D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AD4E2EC-7BFB-1F47-BBCC-804A288BDD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FE294CE3-93C7-7F4A-881F-A77742DEB6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02C13C74-31B2-BB41-A3B3-C8C2CBEA3A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A66F4386-03DD-CB48-8914-E6614BBD07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D898C844-A283-2B4E-9D67-B344D09277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E0467-D626-9144-A21F-952B4DDBCB90}" type="datetimeFigureOut">
              <a:rPr lang="nl-NL" smtClean="0"/>
              <a:t>17-11-2021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87D53B57-BA24-1C4F-9815-CE2E4F658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805756A0-4629-B64A-B687-2D7C457E3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BE28F-1795-7343-B844-3D23251C291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59109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D32155A-857A-454D-9E23-262FBFCB4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4EA8D455-8927-424C-BBC7-6D0F0C7385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E0467-D626-9144-A21F-952B4DDBCB90}" type="datetimeFigureOut">
              <a:rPr lang="nl-NL" smtClean="0"/>
              <a:t>17-11-2021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8005DAE5-B216-6543-81D6-EE2B5464A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CC3E97B0-137A-E44F-A9A1-62CEAF8FD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BE28F-1795-7343-B844-3D23251C291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78464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6AE92CF7-ACB4-5143-A2DE-EF651F589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E0467-D626-9144-A21F-952B4DDBCB90}" type="datetimeFigureOut">
              <a:rPr lang="nl-NL" smtClean="0"/>
              <a:t>17-11-2021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7E9B769E-382B-4F42-962C-066EA75D42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5AEF4427-29E2-4643-979B-76B9B59B9F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BE28F-1795-7343-B844-3D23251C291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62886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0546315-8AC4-094A-8CB8-9BF625A31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45E4B82-9AC0-8748-9FD0-BFAC455ECC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B541B2E8-CACB-D04D-B5F3-49796216E2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54319C7C-09DB-1E4D-B0AF-B39097079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E0467-D626-9144-A21F-952B4DDBCB90}" type="datetimeFigureOut">
              <a:rPr lang="nl-NL" smtClean="0"/>
              <a:t>17-11-2021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84E00B3C-5EE5-A945-8F76-00DF8BF48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92423920-22BF-634E-B753-F1777BAF2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BE28F-1795-7343-B844-3D23251C291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14122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9F130B-114F-E840-9878-3BAF52371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705F5C4A-031C-4F43-8F14-F498697219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7026EFF6-9B88-CA41-A1E4-EE329C295A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2D25E5A-1BD3-B04B-B538-70B8B5D21D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E0467-D626-9144-A21F-952B4DDBCB90}" type="datetimeFigureOut">
              <a:rPr lang="nl-NL" smtClean="0"/>
              <a:t>17-11-2021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9B0A347-E413-7541-BB71-148041C62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92A2D199-E627-9E45-AC8B-8A5640F99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BE28F-1795-7343-B844-3D23251C291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3565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D85450F-4316-ED47-BB44-1C9FA434C9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54B7092-EDE4-C048-8297-0A83D9C3C0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CC6F6B1-6C98-0949-A383-D1421CBAE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E0467-D626-9144-A21F-952B4DDBCB90}" type="datetimeFigureOut">
              <a:rPr lang="nl-NL" smtClean="0"/>
              <a:t>17-11-2021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014020A-A2EC-0740-B41D-6EB54D2BB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BEE1C4B-71F0-4E49-A5E8-9B2EBB0B9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BE28F-1795-7343-B844-3D23251C291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75110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4919345D-5EB0-AC4B-A5B8-F22B46DBB4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5910E8E3-4888-BB40-BE4E-2BD4F09078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A8BDC41-8C34-364F-A6B7-22DEDDE573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E0467-D626-9144-A21F-952B4DDBCB90}" type="datetimeFigureOut">
              <a:rPr lang="nl-NL" smtClean="0"/>
              <a:t>17-11-2021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688591B-D2D7-5A4A-B634-6D3198F5C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51BC606-2BA2-B84B-AEF3-0424117EBA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BE28F-1795-7343-B844-3D23251C291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0378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00638578-4BE6-0A40-9CE5-1AFC835F6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037468B-5AF5-744C-A854-8CE94A6DA0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6E8F9C1-8759-384C-9556-0A6F86A6C7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0E0467-D626-9144-A21F-952B4DDBCB90}" type="datetimeFigureOut">
              <a:rPr lang="nl-NL" smtClean="0"/>
              <a:t>17-11-2021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06F05EA-B1C1-3D48-A7E2-9355FC447E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E6DE9E6-62AF-C14F-9B03-57C3BE7FFA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BE28F-1795-7343-B844-3D23251C291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10204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54192D64-6410-894B-B294-D4A971EA38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2772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54192D64-6410-894B-B294-D4A971EA38A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328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54192D64-6410-894B-B294-D4A971EA38A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8162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54192D64-6410-894B-B294-D4A971EA38A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0224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54192D64-6410-894B-B294-D4A971EA38A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2140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54192D64-6410-894B-B294-D4A971EA38A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8465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54192D64-6410-894B-B294-D4A971EA38A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9898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54192D64-6410-894B-B294-D4A971EA38A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4265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54192D64-6410-894B-B294-D4A971EA38A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4475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54192D64-6410-894B-B294-D4A971EA38A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7357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54192D64-6410-894B-B294-D4A971EA38A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3233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54192D64-6410-894B-B294-D4A971EA38A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6963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54192D64-6410-894B-B294-D4A971EA38A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738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54192D64-6410-894B-B294-D4A971EA38A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2477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54192D64-6410-894B-B294-D4A971EA38A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310959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47</Words>
  <Application>Microsoft Macintosh PowerPoint</Application>
  <PresentationFormat>Breedbeeld</PresentationFormat>
  <Paragraphs>30</Paragraphs>
  <Slides>15</Slides>
  <Notes>15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15</vt:i4>
      </vt:variant>
    </vt:vector>
  </HeadingPairs>
  <TitlesOfParts>
    <vt:vector size="20" baseType="lpstr">
      <vt:lpstr>Arial</vt:lpstr>
      <vt:lpstr>Avenir LT Std 55 Roman</vt:lpstr>
      <vt:lpstr>Calibri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Marja van Vliet - van Beek</dc:creator>
  <cp:lastModifiedBy>Marja van Vliet - van Beek</cp:lastModifiedBy>
  <cp:revision>1</cp:revision>
  <dcterms:created xsi:type="dcterms:W3CDTF">2021-11-17T10:26:29Z</dcterms:created>
  <dcterms:modified xsi:type="dcterms:W3CDTF">2021-11-17T10:34:51Z</dcterms:modified>
</cp:coreProperties>
</file>