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11"/>
  </p:notesMasterIdLst>
  <p:handoutMasterIdLst>
    <p:handoutMasterId r:id="rId12"/>
  </p:handoutMasterIdLst>
  <p:sldIdLst>
    <p:sldId id="306" r:id="rId6"/>
    <p:sldId id="309" r:id="rId7"/>
    <p:sldId id="307" r:id="rId8"/>
    <p:sldId id="308" r:id="rId9"/>
    <p:sldId id="310" r:id="rId1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AE764EE5-5F56-F24F-A27C-01B235DC4E22}">
          <p14:sldIdLst/>
        </p14:section>
        <p14:section name="Kanker in Nederland" id="{ABB6F3A4-7047-9E4A-BD30-2D78C528BFA3}">
          <p14:sldIdLst>
            <p14:sldId id="306"/>
            <p14:sldId id="309"/>
            <p14:sldId id="307"/>
            <p14:sldId id="308"/>
            <p14:sldId id="310"/>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9965" autoAdjust="0"/>
  </p:normalViewPr>
  <p:slideViewPr>
    <p:cSldViewPr snapToGrid="0" showGuides="1">
      <p:cViewPr varScale="1">
        <p:scale>
          <a:sx n="144" d="100"/>
          <a:sy n="144" d="100"/>
        </p:scale>
        <p:origin x="102" y="13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122" d="100"/>
          <a:sy n="122" d="100"/>
        </p:scale>
        <p:origin x="491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ukje Dijkstra" userId="b9be4d78-df35-4ff6-a917-dc147c755dae" providerId="ADAL" clId="{8B7EAB8A-E38F-4BB3-8F56-FCEB48384442}"/>
    <pc:docChg chg="modSld">
      <pc:chgData name="Boukje Dijkstra" userId="b9be4d78-df35-4ff6-a917-dc147c755dae" providerId="ADAL" clId="{8B7EAB8A-E38F-4BB3-8F56-FCEB48384442}" dt="2025-02-04T15:22:57.989" v="2" actId="14100"/>
      <pc:docMkLst>
        <pc:docMk/>
      </pc:docMkLst>
      <pc:sldChg chg="modSp mod">
        <pc:chgData name="Boukje Dijkstra" userId="b9be4d78-df35-4ff6-a917-dc147c755dae" providerId="ADAL" clId="{8B7EAB8A-E38F-4BB3-8F56-FCEB48384442}" dt="2025-02-04T15:22:57.989" v="2" actId="14100"/>
        <pc:sldMkLst>
          <pc:docMk/>
          <pc:sldMk cId="4043160457" sldId="309"/>
        </pc:sldMkLst>
        <pc:picChg chg="mod">
          <ac:chgData name="Boukje Dijkstra" userId="b9be4d78-df35-4ff6-a917-dc147c755dae" providerId="ADAL" clId="{8B7EAB8A-E38F-4BB3-8F56-FCEB48384442}" dt="2025-02-04T15:22:57.989" v="2" actId="14100"/>
          <ac:picMkLst>
            <pc:docMk/>
            <pc:sldMk cId="4043160457" sldId="309"/>
            <ac:picMk id="5" creationId="{1F0BB7A5-7687-ED57-C321-46CE4C4283B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0E163331-0D1B-424F-BA90-65B83B2971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latin typeface="Verdana" panose="020B0604030504040204" pitchFamily="34" charset="0"/>
            </a:endParaRPr>
          </a:p>
        </p:txBody>
      </p:sp>
      <p:sp>
        <p:nvSpPr>
          <p:cNvPr id="3" name="Tijdelijke aanduiding voor datum 2">
            <a:extLst>
              <a:ext uri="{FF2B5EF4-FFF2-40B4-BE49-F238E27FC236}">
                <a16:creationId xmlns:a16="http://schemas.microsoft.com/office/drawing/2014/main" id="{22C77869-332E-45ED-90FD-83015B57B8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29DDFE-FFE5-4F4E-B8BC-079B7932C0C3}" type="datetimeFigureOut">
              <a:rPr lang="nl-NL" smtClean="0">
                <a:latin typeface="Verdana" panose="020B0604030504040204" pitchFamily="34" charset="0"/>
              </a:rPr>
              <a:t>4-2-2025</a:t>
            </a:fld>
            <a:endParaRPr lang="nl-NL" dirty="0">
              <a:latin typeface="Verdana" panose="020B0604030504040204" pitchFamily="34" charset="0"/>
            </a:endParaRPr>
          </a:p>
        </p:txBody>
      </p:sp>
      <p:sp>
        <p:nvSpPr>
          <p:cNvPr id="4" name="Tijdelijke aanduiding voor voettekst 3">
            <a:extLst>
              <a:ext uri="{FF2B5EF4-FFF2-40B4-BE49-F238E27FC236}">
                <a16:creationId xmlns:a16="http://schemas.microsoft.com/office/drawing/2014/main" id="{F5BECC4A-35B4-4DAC-8732-7688A062422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latin typeface="Verdana" panose="020B0604030504040204" pitchFamily="34" charset="0"/>
            </a:endParaRPr>
          </a:p>
        </p:txBody>
      </p:sp>
      <p:sp>
        <p:nvSpPr>
          <p:cNvPr id="5" name="Tijdelijke aanduiding voor dianummer 4">
            <a:extLst>
              <a:ext uri="{FF2B5EF4-FFF2-40B4-BE49-F238E27FC236}">
                <a16:creationId xmlns:a16="http://schemas.microsoft.com/office/drawing/2014/main" id="{43CA9507-9C1B-4AC2-8A61-7498D41752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D59910-D26F-44BA-9063-2A773828B8EC}" type="slidenum">
              <a:rPr lang="nl-NL" smtClean="0">
                <a:latin typeface="Verdana" panose="020B0604030504040204" pitchFamily="34" charset="0"/>
              </a:rPr>
              <a:t>‹nr.›</a:t>
            </a:fld>
            <a:endParaRPr lang="nl-NL" dirty="0">
              <a:latin typeface="Verdana" panose="020B0604030504040204" pitchFamily="34" charset="0"/>
            </a:endParaRPr>
          </a:p>
        </p:txBody>
      </p:sp>
    </p:spTree>
    <p:extLst>
      <p:ext uri="{BB962C8B-B14F-4D97-AF65-F5344CB8AC3E}">
        <p14:creationId xmlns:p14="http://schemas.microsoft.com/office/powerpoint/2010/main" val="1081996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Verdana" panose="020B0604030504040204" pitchFamily="34" charset="0"/>
              </a:defRPr>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Verdana" panose="020B0604030504040204" pitchFamily="34" charset="0"/>
              </a:defRPr>
            </a:lvl1pPr>
          </a:lstStyle>
          <a:p>
            <a:fld id="{C13ADECD-DBD1-45E0-9FE0-4D73BC72DF42}" type="datetimeFigureOut">
              <a:rPr lang="nl-NL" smtClean="0"/>
              <a:pPr/>
              <a:t>4-2-2025</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Verdana" panose="020B0604030504040204" pitchFamily="34" charset="0"/>
              </a:defRPr>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Verdana" panose="020B0604030504040204" pitchFamily="34" charset="0"/>
              </a:defRPr>
            </a:lvl1pPr>
          </a:lstStyle>
          <a:p>
            <a:fld id="{6BB5CAAF-46BF-4FE5-9E43-7D5B6BA7619F}" type="slidenum">
              <a:rPr lang="nl-NL" smtClean="0"/>
              <a:pPr/>
              <a:t>‹nr.›</a:t>
            </a:fld>
            <a:endParaRPr lang="nl-NL" dirty="0"/>
          </a:p>
        </p:txBody>
      </p:sp>
    </p:spTree>
    <p:extLst>
      <p:ext uri="{BB962C8B-B14F-4D97-AF65-F5344CB8AC3E}">
        <p14:creationId xmlns:p14="http://schemas.microsoft.com/office/powerpoint/2010/main" val="1736796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mn-ea"/>
        <a:cs typeface="+mn-cs"/>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Incidentie- en sterftecijfers geven een beeld van de stand van zaken rond kanker. </a:t>
            </a:r>
          </a:p>
          <a:p>
            <a:r>
              <a:rPr lang="nl-NL" baseline="0" dirty="0"/>
              <a:t>Zo komt huidkanker relatief veel voor, maar is het sterftecijfer ervan laag. Longkanker komt ook relatief veel voor, maar het sterftecijfer ervan is hoog. Longkanker heeft daarmee nog steeds een slecht perspectief. Het is waardevolle informatie voor onder andere medisch professionals.  IKNL destilleert deze informatie uit de NKR. </a:t>
            </a:r>
            <a:endParaRPr lang="nl-NL" dirty="0"/>
          </a:p>
          <a:p>
            <a:endParaRPr lang="nl-NL" dirty="0"/>
          </a:p>
        </p:txBody>
      </p:sp>
      <p:sp>
        <p:nvSpPr>
          <p:cNvPr id="4" name="Tijdelijke aanduiding voor dianummer 3"/>
          <p:cNvSpPr>
            <a:spLocks noGrp="1"/>
          </p:cNvSpPr>
          <p:nvPr>
            <p:ph type="sldNum" sz="quarter" idx="10"/>
          </p:nvPr>
        </p:nvSpPr>
        <p:spPr/>
        <p:txBody>
          <a:bodyPr/>
          <a:lstStyle/>
          <a:p>
            <a:fld id="{6BB5CAAF-46BF-4FE5-9E43-7D5B6BA7619F}" type="slidenum">
              <a:rPr lang="nl-NL" smtClean="0"/>
              <a:t>3</a:t>
            </a:fld>
            <a:endParaRPr lang="nl-NL" dirty="0"/>
          </a:p>
        </p:txBody>
      </p:sp>
    </p:spTree>
    <p:extLst>
      <p:ext uri="{BB962C8B-B14F-4D97-AF65-F5344CB8AC3E}">
        <p14:creationId xmlns:p14="http://schemas.microsoft.com/office/powerpoint/2010/main" val="282765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Ook</a:t>
            </a:r>
            <a:r>
              <a:rPr lang="nl-NL" baseline="0" dirty="0"/>
              <a:t> de vijfjaarsoverleving is relevante info voor met name medisch professionals. Het laat zien rond welke kankersoorten nog meer inspanning en energie nodig is. IKNL destilleert deze informatie uit de NKR. </a:t>
            </a:r>
            <a:endParaRPr lang="nl-NL" dirty="0"/>
          </a:p>
        </p:txBody>
      </p:sp>
      <p:sp>
        <p:nvSpPr>
          <p:cNvPr id="4" name="Tijdelijke aanduiding voor dianummer 3"/>
          <p:cNvSpPr>
            <a:spLocks noGrp="1"/>
          </p:cNvSpPr>
          <p:nvPr>
            <p:ph type="sldNum" sz="quarter" idx="5"/>
          </p:nvPr>
        </p:nvSpPr>
        <p:spPr/>
        <p:txBody>
          <a:bodyPr/>
          <a:lstStyle/>
          <a:p>
            <a:fld id="{6BB5CAAF-46BF-4FE5-9E43-7D5B6BA7619F}" type="slidenum">
              <a:rPr lang="nl-NL" smtClean="0"/>
              <a:pPr/>
              <a:t>4</a:t>
            </a:fld>
            <a:endParaRPr lang="nl-NL" dirty="0"/>
          </a:p>
        </p:txBody>
      </p:sp>
    </p:spTree>
    <p:extLst>
      <p:ext uri="{BB962C8B-B14F-4D97-AF65-F5344CB8AC3E}">
        <p14:creationId xmlns:p14="http://schemas.microsoft.com/office/powerpoint/2010/main" val="777466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links afbeelding rech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wit_vlak">
            <a:extLst>
              <a:ext uri="{FF2B5EF4-FFF2-40B4-BE49-F238E27FC236}">
                <a16:creationId xmlns:a16="http://schemas.microsoft.com/office/drawing/2014/main" id="{90ED6E37-D327-44CB-BFDC-D566760A7B1C}"/>
              </a:ext>
            </a:extLst>
          </p:cNvPr>
          <p:cNvSpPr/>
          <p:nvPr userDrawn="1"/>
        </p:nvSpPr>
        <p:spPr>
          <a:xfrm>
            <a:off x="0" y="0"/>
            <a:ext cx="4572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auteur en datum">
            <a:extLst>
              <a:ext uri="{FF2B5EF4-FFF2-40B4-BE49-F238E27FC236}">
                <a16:creationId xmlns:a16="http://schemas.microsoft.com/office/drawing/2014/main" id="{6E0154B6-F8B2-413C-AA61-74FB0DAD926A}"/>
              </a:ext>
            </a:extLst>
          </p:cNvPr>
          <p:cNvSpPr>
            <a:spLocks noGrp="1"/>
          </p:cNvSpPr>
          <p:nvPr>
            <p:ph type="body" sz="quarter" idx="10" hasCustomPrompt="1"/>
          </p:nvPr>
        </p:nvSpPr>
        <p:spPr>
          <a:xfrm>
            <a:off x="287338" y="4769641"/>
            <a:ext cx="3997324" cy="219075"/>
          </a:xfrm>
        </p:spPr>
        <p:txBody>
          <a:bodyPr/>
          <a:lstStyle>
            <a:lvl1pPr marL="0" indent="0" algn="l">
              <a:defRPr sz="900">
                <a:solidFill>
                  <a:schemeClr val="accent1"/>
                </a:solidFill>
              </a:defRPr>
            </a:lvl1pPr>
          </a:lstStyle>
          <a:p>
            <a:pPr lvl="0"/>
            <a:r>
              <a:rPr lang="nl-NL" dirty="0"/>
              <a:t>Klik voor &lt;auteur&gt; | &lt;datum&gt;</a:t>
            </a:r>
          </a:p>
        </p:txBody>
      </p:sp>
      <p:sp>
        <p:nvSpPr>
          <p:cNvPr id="2" name="Title 1"/>
          <p:cNvSpPr>
            <a:spLocks noGrp="1"/>
          </p:cNvSpPr>
          <p:nvPr>
            <p:ph type="ctrTitle" hasCustomPrompt="1"/>
          </p:nvPr>
        </p:nvSpPr>
        <p:spPr>
          <a:xfrm>
            <a:off x="287338" y="1733420"/>
            <a:ext cx="3997325" cy="1790700"/>
          </a:xfrm>
        </p:spPr>
        <p:txBody>
          <a:bodyPr anchor="t" anchorCtr="0"/>
          <a:lstStyle>
            <a:lvl1pPr algn="l">
              <a:lnSpc>
                <a:spcPct val="100000"/>
              </a:lnSpc>
              <a:defRPr sz="2800"/>
            </a:lvl1pPr>
          </a:lstStyle>
          <a:p>
            <a:r>
              <a:rPr lang="nl-NL" dirty="0"/>
              <a:t>Klik voor titel – max. 3 regels</a:t>
            </a:r>
          </a:p>
        </p:txBody>
      </p:sp>
      <p:sp>
        <p:nvSpPr>
          <p:cNvPr id="3" name="Subtitle 2"/>
          <p:cNvSpPr>
            <a:spLocks noGrp="1"/>
          </p:cNvSpPr>
          <p:nvPr>
            <p:ph type="subTitle" idx="1" hasCustomPrompt="1"/>
          </p:nvPr>
        </p:nvSpPr>
        <p:spPr>
          <a:xfrm>
            <a:off x="287338" y="439477"/>
            <a:ext cx="3997325" cy="1241822"/>
          </a:xfrm>
        </p:spPr>
        <p:txBody>
          <a:bodyPr anchor="b" anchorCtr="0"/>
          <a:lstStyle>
            <a:lvl1pPr marL="0" indent="0" algn="l">
              <a:lnSpc>
                <a:spcPct val="10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voor subtitel – max. 2 regels</a:t>
            </a:r>
          </a:p>
        </p:txBody>
      </p:sp>
      <p:pic>
        <p:nvPicPr>
          <p:cNvPr id="14" name="Afbeelding 13">
            <a:extLst>
              <a:ext uri="{FF2B5EF4-FFF2-40B4-BE49-F238E27FC236}">
                <a16:creationId xmlns:a16="http://schemas.microsoft.com/office/drawing/2014/main" id="{F5C76189-8B62-42D7-9CCB-00584BB59BD1}"/>
              </a:ext>
            </a:extLst>
          </p:cNvPr>
          <p:cNvPicPr>
            <a:picLocks noChangeAspect="1"/>
          </p:cNvPicPr>
          <p:nvPr userDrawn="1"/>
        </p:nvPicPr>
        <p:blipFill>
          <a:blip r:embed="rId3"/>
          <a:srcRect/>
          <a:stretch/>
        </p:blipFill>
        <p:spPr>
          <a:xfrm>
            <a:off x="7065393" y="0"/>
            <a:ext cx="1735236" cy="770444"/>
          </a:xfrm>
          <a:prstGeom prst="rect">
            <a:avLst/>
          </a:prstGeom>
        </p:spPr>
      </p:pic>
      <p:sp>
        <p:nvSpPr>
          <p:cNvPr id="10" name="Tekstvak 9">
            <a:extLst>
              <a:ext uri="{FF2B5EF4-FFF2-40B4-BE49-F238E27FC236}">
                <a16:creationId xmlns:a16="http://schemas.microsoft.com/office/drawing/2014/main" id="{243F1573-79A6-4C60-8D85-FBCDDF8C0513}"/>
              </a:ext>
            </a:extLst>
          </p:cNvPr>
          <p:cNvSpPr txBox="1"/>
          <p:nvPr userDrawn="1"/>
        </p:nvSpPr>
        <p:spPr>
          <a:xfrm>
            <a:off x="9174890" y="2645079"/>
            <a:ext cx="1800000" cy="2498421"/>
          </a:xfrm>
          <a:prstGeom prst="rect">
            <a:avLst/>
          </a:prstGeom>
          <a:solidFill>
            <a:schemeClr val="bg1"/>
          </a:solidFill>
          <a:ln>
            <a:solidFill>
              <a:schemeClr val="accent1"/>
            </a:solidFill>
          </a:ln>
        </p:spPr>
        <p:txBody>
          <a:bodyPr wrap="square" rtlCol="0">
            <a:noAutofit/>
          </a:bodyPr>
          <a:lstStyle>
            <a:defPPr>
              <a:defRPr lang="en-US"/>
            </a:defPPr>
            <a:lvl1pPr>
              <a:defRPr sz="1000"/>
            </a:lvl1pPr>
          </a:lstStyle>
          <a:p>
            <a:pPr lvl="0"/>
            <a:r>
              <a:rPr lang="nl-NL" sz="900" b="1" dirty="0"/>
              <a:t>Voeg een achtergrond afbeelding in:</a:t>
            </a:r>
          </a:p>
          <a:p>
            <a:pPr lvl="0"/>
            <a:r>
              <a:rPr lang="nl-NL" sz="900" dirty="0"/>
              <a:t>Rechter muis knop klik</a:t>
            </a:r>
          </a:p>
          <a:p>
            <a:pPr lvl="0"/>
            <a:r>
              <a:rPr lang="nl-NL" sz="900" dirty="0"/>
              <a:t>Achtergrond opmaken …</a:t>
            </a:r>
          </a:p>
          <a:p>
            <a:pPr lvl="0"/>
            <a:endParaRPr lang="nl-NL" sz="900" dirty="0"/>
          </a:p>
          <a:p>
            <a:pPr lvl="0"/>
            <a:r>
              <a:rPr lang="nl-NL" sz="900" dirty="0"/>
              <a:t>Selecteer Opvulling met afbeelding of </a:t>
            </a:r>
            <a:r>
              <a:rPr lang="nl-NL" sz="900" dirty="0" err="1"/>
              <a:t>bitmappatroon</a:t>
            </a:r>
            <a:endParaRPr lang="nl-NL" sz="900" dirty="0"/>
          </a:p>
          <a:p>
            <a:pPr lvl="0"/>
            <a:endParaRPr lang="nl-NL" sz="900" dirty="0"/>
          </a:p>
          <a:p>
            <a:pPr lvl="0"/>
            <a:r>
              <a:rPr lang="nl-NL" sz="900" kern="1200" dirty="0">
                <a:solidFill>
                  <a:schemeClr val="tx1"/>
                </a:solidFill>
                <a:latin typeface="+mn-lt"/>
                <a:ea typeface="+mn-ea"/>
                <a:cs typeface="+mn-cs"/>
              </a:rPr>
              <a:t>Klik onder Bron afbeelding op [Invoegen]</a:t>
            </a:r>
          </a:p>
        </p:txBody>
      </p:sp>
      <p:sp>
        <p:nvSpPr>
          <p:cNvPr id="13" name="Tekstvak 12">
            <a:extLst>
              <a:ext uri="{FF2B5EF4-FFF2-40B4-BE49-F238E27FC236}">
                <a16:creationId xmlns:a16="http://schemas.microsoft.com/office/drawing/2014/main" id="{243F1573-79A6-4C60-8D85-FBCDDF8C0513}"/>
              </a:ext>
            </a:extLst>
          </p:cNvPr>
          <p:cNvSpPr txBox="1"/>
          <p:nvPr userDrawn="1"/>
        </p:nvSpPr>
        <p:spPr>
          <a:xfrm>
            <a:off x="4579620" y="5166360"/>
            <a:ext cx="6385560" cy="1226820"/>
          </a:xfrm>
          <a:prstGeom prst="rect">
            <a:avLst/>
          </a:prstGeom>
          <a:solidFill>
            <a:schemeClr val="bg1"/>
          </a:solidFill>
          <a:ln>
            <a:solidFill>
              <a:schemeClr val="accent1"/>
            </a:solidFill>
          </a:ln>
        </p:spPr>
        <p:txBody>
          <a:bodyPr wrap="square" rtlCol="0">
            <a:noAutofit/>
          </a:bodyPr>
          <a:lstStyle>
            <a:defPPr>
              <a:defRPr lang="en-US"/>
            </a:defPPr>
            <a:lvl1pPr>
              <a:defRPr sz="100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Positioneer een afbeelding met ‘verschuiving’:</a:t>
            </a:r>
            <a:br>
              <a:rPr lang="nl-NL" sz="800" kern="1200" dirty="0">
                <a:solidFill>
                  <a:schemeClr val="tx1"/>
                </a:solidFill>
                <a:latin typeface="+mn-lt"/>
                <a:ea typeface="+mn-ea"/>
                <a:cs typeface="+mn-cs"/>
              </a:rPr>
            </a:br>
            <a:r>
              <a:rPr lang="nl-NL" sz="800" b="1" kern="1200" dirty="0">
                <a:solidFill>
                  <a:schemeClr val="tx1"/>
                </a:solidFill>
                <a:latin typeface="+mn-lt"/>
                <a:ea typeface="+mn-ea"/>
                <a:cs typeface="+mn-cs"/>
              </a:rPr>
              <a:t>Afbeelding naar rechts verschuiven: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 zet een positief % bij ‘verschuiving links’ (= verschuiving van linkerkant naar rechts)</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 en een even groot negatief % bij  ‘verschuiving rechts’ (=rechterkant)</a:t>
            </a:r>
            <a:r>
              <a:rPr lang="nl-NL" sz="800" kern="1200" baseline="0" dirty="0">
                <a:solidFill>
                  <a:schemeClr val="tx1"/>
                </a:solidFill>
                <a:latin typeface="+mn-lt"/>
                <a:ea typeface="+mn-ea"/>
                <a:cs typeface="+mn-cs"/>
              </a:rPr>
              <a:t> </a:t>
            </a:r>
            <a:r>
              <a:rPr lang="nl-NL" sz="800" kern="1200" dirty="0">
                <a:solidFill>
                  <a:schemeClr val="tx1"/>
                </a:solidFill>
                <a:latin typeface="+mn-lt"/>
                <a:ea typeface="+mn-ea"/>
                <a:cs typeface="+mn-cs"/>
              </a:rPr>
              <a:t>(bijv. 30% ; -30%).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b="1" kern="1200" dirty="0">
                <a:solidFill>
                  <a:schemeClr val="tx1"/>
                </a:solidFill>
                <a:latin typeface="+mn-lt"/>
                <a:ea typeface="+mn-ea"/>
                <a:cs typeface="+mn-cs"/>
              </a:rPr>
              <a:t>Voor afbeeldingverschuiving naar links</a:t>
            </a:r>
            <a:r>
              <a:rPr lang="nl-NL" sz="800" kern="1200" dirty="0">
                <a:solidFill>
                  <a:schemeClr val="tx1"/>
                </a:solidFill>
                <a:latin typeface="+mn-lt"/>
                <a:ea typeface="+mn-ea"/>
                <a:cs typeface="+mn-cs"/>
              </a:rPr>
              <a:t> net andersom: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nl-NL" sz="800" kern="1200" dirty="0">
                <a:solidFill>
                  <a:schemeClr val="tx1"/>
                </a:solidFill>
                <a:latin typeface="+mn-lt"/>
                <a:ea typeface="+mn-ea"/>
                <a:cs typeface="+mn-cs"/>
              </a:rPr>
              <a:t>zet een negatief % bij ‘verschuiving links’ (= verschuiving van linkerkant naar links)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nl-NL" sz="800" kern="1200" dirty="0">
                <a:solidFill>
                  <a:schemeClr val="tx1"/>
                </a:solidFill>
                <a:latin typeface="+mn-lt"/>
                <a:ea typeface="+mn-ea"/>
                <a:cs typeface="+mn-cs"/>
              </a:rPr>
              <a:t>en een even groot positief % bij ‘verschuiving rechts’ (bijv. -15% ; 15%).</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8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Idem bij verschuiving onder/boven. </a:t>
            </a:r>
          </a:p>
        </p:txBody>
      </p:sp>
      <p:pic>
        <p:nvPicPr>
          <p:cNvPr id="5" name="Afbeelding 4"/>
          <p:cNvPicPr>
            <a:picLocks noChangeAspect="1"/>
          </p:cNvPicPr>
          <p:nvPr userDrawn="1"/>
        </p:nvPicPr>
        <p:blipFill>
          <a:blip r:embed="rId4"/>
          <a:stretch>
            <a:fillRect/>
          </a:stretch>
        </p:blipFill>
        <p:spPr>
          <a:xfrm>
            <a:off x="9471693" y="5320665"/>
            <a:ext cx="1462054" cy="821055"/>
          </a:xfrm>
          <a:prstGeom prst="rect">
            <a:avLst/>
          </a:prstGeom>
        </p:spPr>
      </p:pic>
    </p:spTree>
    <p:extLst>
      <p:ext uri="{BB962C8B-B14F-4D97-AF65-F5344CB8AC3E}">
        <p14:creationId xmlns:p14="http://schemas.microsoft.com/office/powerpoint/2010/main" val="4174242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1" userDrawn="1">
          <p15:clr>
            <a:srgbClr val="FBAE40"/>
          </p15:clr>
        </p15:guide>
        <p15:guide id="2" pos="269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ekst en grafiek 3 delin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7200" y="3218549"/>
            <a:ext cx="2160000" cy="1772546"/>
          </a:xfrm>
        </p:spPr>
        <p:txBody>
          <a:bodyPr/>
          <a:lstStyle>
            <a:lvl1pPr>
              <a:lnSpc>
                <a:spcPct val="120000"/>
              </a:lnSpc>
              <a:defRPr sz="1250"/>
            </a:lvl1pPr>
            <a:lvl2pPr>
              <a:lnSpc>
                <a:spcPct val="120000"/>
              </a:lnSpc>
              <a:defRPr sz="1250"/>
            </a:lvl2pPr>
            <a:lvl3pPr>
              <a:lnSpc>
                <a:spcPct val="120000"/>
              </a:lnSpc>
              <a:defRPr sz="1250"/>
            </a:lvl3pPr>
            <a:lvl4pPr>
              <a:lnSpc>
                <a:spcPct val="120000"/>
              </a:lnSpc>
              <a:defRPr sz="1250"/>
            </a:lvl4pPr>
            <a:lvl5pPr>
              <a:lnSpc>
                <a:spcPct val="120000"/>
              </a:lnSpc>
              <a:defRPr sz="1250"/>
            </a:lvl5pPr>
          </a:lstStyle>
          <a:p>
            <a:pPr lvl="0"/>
            <a:r>
              <a:rPr lang="nl-NL" dirty="0"/>
              <a:t>Titel, tekst invullen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Content Placeholder 2">
            <a:extLst>
              <a:ext uri="{FF2B5EF4-FFF2-40B4-BE49-F238E27FC236}">
                <a16:creationId xmlns:a16="http://schemas.microsoft.com/office/drawing/2014/main" id="{BC71C788-94E4-4178-9C71-69E57A7935CD}"/>
              </a:ext>
            </a:extLst>
          </p:cNvPr>
          <p:cNvSpPr>
            <a:spLocks noGrp="1"/>
          </p:cNvSpPr>
          <p:nvPr>
            <p:ph idx="10" hasCustomPrompt="1"/>
          </p:nvPr>
        </p:nvSpPr>
        <p:spPr>
          <a:xfrm>
            <a:off x="2689200" y="3216621"/>
            <a:ext cx="2160000" cy="1772546"/>
          </a:xfrm>
        </p:spPr>
        <p:txBody>
          <a:bodyPr/>
          <a:lstStyle>
            <a:lvl1pPr>
              <a:lnSpc>
                <a:spcPct val="120000"/>
              </a:lnSpc>
              <a:defRPr sz="1250"/>
            </a:lvl1pPr>
            <a:lvl2pPr>
              <a:lnSpc>
                <a:spcPct val="120000"/>
              </a:lnSpc>
              <a:defRPr sz="1250"/>
            </a:lvl2pPr>
            <a:lvl3pPr>
              <a:lnSpc>
                <a:spcPct val="120000"/>
              </a:lnSpc>
              <a:defRPr sz="1250"/>
            </a:lvl3pPr>
            <a:lvl4pPr>
              <a:lnSpc>
                <a:spcPct val="120000"/>
              </a:lnSpc>
              <a:defRPr sz="1250"/>
            </a:lvl4pPr>
            <a:lvl5pPr>
              <a:lnSpc>
                <a:spcPct val="120000"/>
              </a:lnSpc>
              <a:defRPr sz="1250"/>
            </a:lvl5pPr>
          </a:lstStyle>
          <a:p>
            <a:pPr lvl="0"/>
            <a:r>
              <a:rPr lang="nl-NL" dirty="0"/>
              <a:t>Titel, tekst invullen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Content Placeholder 2">
            <a:extLst>
              <a:ext uri="{FF2B5EF4-FFF2-40B4-BE49-F238E27FC236}">
                <a16:creationId xmlns:a16="http://schemas.microsoft.com/office/drawing/2014/main" id="{6C6941B8-CE40-48FA-B335-5603BB99DEC3}"/>
              </a:ext>
            </a:extLst>
          </p:cNvPr>
          <p:cNvSpPr>
            <a:spLocks noGrp="1"/>
          </p:cNvSpPr>
          <p:nvPr>
            <p:ph idx="11" hasCustomPrompt="1"/>
          </p:nvPr>
        </p:nvSpPr>
        <p:spPr>
          <a:xfrm>
            <a:off x="5011200" y="3216621"/>
            <a:ext cx="2160000" cy="1772546"/>
          </a:xfrm>
        </p:spPr>
        <p:txBody>
          <a:bodyPr/>
          <a:lstStyle>
            <a:lvl1pPr>
              <a:lnSpc>
                <a:spcPct val="120000"/>
              </a:lnSpc>
              <a:defRPr sz="1250"/>
            </a:lvl1pPr>
            <a:lvl2pPr>
              <a:lnSpc>
                <a:spcPct val="120000"/>
              </a:lnSpc>
              <a:defRPr sz="1250"/>
            </a:lvl2pPr>
            <a:lvl3pPr>
              <a:lnSpc>
                <a:spcPct val="120000"/>
              </a:lnSpc>
              <a:defRPr sz="1250"/>
            </a:lvl3pPr>
            <a:lvl4pPr>
              <a:lnSpc>
                <a:spcPct val="120000"/>
              </a:lnSpc>
              <a:defRPr sz="1250"/>
            </a:lvl4pPr>
            <a:lvl5pPr>
              <a:lnSpc>
                <a:spcPct val="120000"/>
              </a:lnSpc>
              <a:defRPr sz="1250"/>
            </a:lvl5pPr>
          </a:lstStyle>
          <a:p>
            <a:pPr lvl="0"/>
            <a:r>
              <a:rPr lang="nl-NL" dirty="0"/>
              <a:t>Titel, tekst invullen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7" name="Tijdelijke aanduiding voor grafiek 16">
            <a:extLst>
              <a:ext uri="{FF2B5EF4-FFF2-40B4-BE49-F238E27FC236}">
                <a16:creationId xmlns:a16="http://schemas.microsoft.com/office/drawing/2014/main" id="{BAB8CE6B-188C-4EC1-8D26-148A1F4245AF}"/>
              </a:ext>
            </a:extLst>
          </p:cNvPr>
          <p:cNvSpPr>
            <a:spLocks noGrp="1"/>
          </p:cNvSpPr>
          <p:nvPr>
            <p:ph type="chart" sz="quarter" idx="15"/>
          </p:nvPr>
        </p:nvSpPr>
        <p:spPr>
          <a:xfrm>
            <a:off x="546100" y="1627188"/>
            <a:ext cx="1872000" cy="1541547"/>
          </a:xfrm>
        </p:spPr>
        <p:txBody>
          <a:bodyPr/>
          <a:lstStyle/>
          <a:p>
            <a:r>
              <a:rPr lang="nl-NL"/>
              <a:t>Klik op het pictogram als u een grafiek wilt toevoegen</a:t>
            </a:r>
            <a:endParaRPr lang="nl-NL" dirty="0"/>
          </a:p>
        </p:txBody>
      </p:sp>
      <p:sp>
        <p:nvSpPr>
          <p:cNvPr id="18" name="Tijdelijke aanduiding voor grafiek 16">
            <a:extLst>
              <a:ext uri="{FF2B5EF4-FFF2-40B4-BE49-F238E27FC236}">
                <a16:creationId xmlns:a16="http://schemas.microsoft.com/office/drawing/2014/main" id="{D82B7766-399B-40E2-BBCF-93D8B1ECC7B8}"/>
              </a:ext>
            </a:extLst>
          </p:cNvPr>
          <p:cNvSpPr>
            <a:spLocks noGrp="1"/>
          </p:cNvSpPr>
          <p:nvPr>
            <p:ph type="chart" sz="quarter" idx="16"/>
          </p:nvPr>
        </p:nvSpPr>
        <p:spPr>
          <a:xfrm>
            <a:off x="2869200" y="1627187"/>
            <a:ext cx="1872000" cy="1541547"/>
          </a:xfrm>
        </p:spPr>
        <p:txBody>
          <a:bodyPr/>
          <a:lstStyle/>
          <a:p>
            <a:r>
              <a:rPr lang="nl-NL"/>
              <a:t>Klik op het pictogram als u een grafiek wilt toevoegen</a:t>
            </a:r>
          </a:p>
        </p:txBody>
      </p:sp>
      <p:sp>
        <p:nvSpPr>
          <p:cNvPr id="19" name="Tijdelijke aanduiding voor grafiek 16">
            <a:extLst>
              <a:ext uri="{FF2B5EF4-FFF2-40B4-BE49-F238E27FC236}">
                <a16:creationId xmlns:a16="http://schemas.microsoft.com/office/drawing/2014/main" id="{7A0596CC-F0BA-4704-B29F-C03B4A0C8A56}"/>
              </a:ext>
            </a:extLst>
          </p:cNvPr>
          <p:cNvSpPr>
            <a:spLocks noGrp="1"/>
          </p:cNvSpPr>
          <p:nvPr>
            <p:ph type="chart" sz="quarter" idx="17"/>
          </p:nvPr>
        </p:nvSpPr>
        <p:spPr>
          <a:xfrm>
            <a:off x="5191200" y="1627186"/>
            <a:ext cx="1872000" cy="1541547"/>
          </a:xfrm>
        </p:spPr>
        <p:txBody>
          <a:bodyPr/>
          <a:lstStyle/>
          <a:p>
            <a:r>
              <a:rPr lang="nl-NL"/>
              <a:t>Klik op het pictogram als u een grafiek wilt toevoegen</a:t>
            </a:r>
            <a:endParaRPr lang="nl-NL" dirty="0"/>
          </a:p>
        </p:txBody>
      </p:sp>
      <p:pic>
        <p:nvPicPr>
          <p:cNvPr id="13" name="Logo_blauw">
            <a:extLst>
              <a:ext uri="{FF2B5EF4-FFF2-40B4-BE49-F238E27FC236}">
                <a16:creationId xmlns:a16="http://schemas.microsoft.com/office/drawing/2014/main" id="{FF68ABFD-383F-433F-B03C-ADEFD3942D96}"/>
              </a:ext>
            </a:extLst>
          </p:cNvPr>
          <p:cNvPicPr>
            <a:picLocks noChangeAspect="1"/>
          </p:cNvPicPr>
          <p:nvPr userDrawn="1"/>
        </p:nvPicPr>
        <p:blipFill>
          <a:blip r:embed="rId2"/>
          <a:stretch>
            <a:fillRect/>
          </a:stretch>
        </p:blipFill>
        <p:spPr>
          <a:xfrm>
            <a:off x="7787954" y="4081462"/>
            <a:ext cx="1358984" cy="590963"/>
          </a:xfrm>
          <a:prstGeom prst="rect">
            <a:avLst/>
          </a:prstGeom>
        </p:spPr>
      </p:pic>
      <p:cxnSp>
        <p:nvCxnSpPr>
          <p:cNvPr id="14" name="Rechte verbindingslijn 13">
            <a:extLst>
              <a:ext uri="{FF2B5EF4-FFF2-40B4-BE49-F238E27FC236}">
                <a16:creationId xmlns:a16="http://schemas.microsoft.com/office/drawing/2014/main" id="{33595938-278C-4C43-8A2A-EA8D9AE41BED}"/>
              </a:ext>
            </a:extLst>
          </p:cNvPr>
          <p:cNvCxnSpPr>
            <a:cxnSpLocks/>
          </p:cNvCxnSpPr>
          <p:nvPr userDrawn="1"/>
        </p:nvCxnSpPr>
        <p:spPr>
          <a:xfrm>
            <a:off x="547696" y="720725"/>
            <a:ext cx="8596304"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nl-NL"/>
              <a:t>Klik om stijl te bewerken</a:t>
            </a:r>
            <a:endParaRPr lang="nl-NL" dirty="0"/>
          </a:p>
        </p:txBody>
      </p:sp>
      <p:sp>
        <p:nvSpPr>
          <p:cNvPr id="15" name="Tekstvak 14">
            <a:extLst>
              <a:ext uri="{FF2B5EF4-FFF2-40B4-BE49-F238E27FC236}">
                <a16:creationId xmlns:a16="http://schemas.microsoft.com/office/drawing/2014/main" id="{D4457899-66CA-4CCC-A07C-0FD1719F5F68}"/>
              </a:ext>
            </a:extLst>
          </p:cNvPr>
          <p:cNvSpPr txBox="1"/>
          <p:nvPr userDrawn="1"/>
        </p:nvSpPr>
        <p:spPr>
          <a:xfrm>
            <a:off x="9174890" y="-55284"/>
            <a:ext cx="1800000" cy="2698749"/>
          </a:xfrm>
          <a:prstGeom prst="rect">
            <a:avLst/>
          </a:prstGeom>
          <a:solidFill>
            <a:schemeClr val="bg1"/>
          </a:solidFill>
          <a:ln>
            <a:solidFill>
              <a:schemeClr val="accent1"/>
            </a:solidFill>
          </a:ln>
        </p:spPr>
        <p:txBody>
          <a:bodyPr wrap="square" rtlCol="0">
            <a:noAutofit/>
          </a:bodyPr>
          <a:lstStyle/>
          <a:p>
            <a:r>
              <a:rPr lang="nl-NL" sz="900" b="1" dirty="0"/>
              <a:t>Maak de tekst op</a:t>
            </a:r>
            <a:r>
              <a:rPr lang="nl-NL" sz="900" dirty="0"/>
              <a:t> door het lijstniveau te verhogen of te verlagen:</a:t>
            </a:r>
          </a:p>
          <a:p>
            <a:r>
              <a:rPr lang="nl-NL" sz="900" dirty="0"/>
              <a:t>Plaats de cursor in de tekst en klik op een van de onderstaande knoppen</a:t>
            </a:r>
          </a:p>
          <a:p>
            <a:endParaRPr lang="nl-NL" sz="900" dirty="0"/>
          </a:p>
          <a:p>
            <a:endParaRPr lang="nl-NL" sz="900" dirty="0"/>
          </a:p>
          <a:p>
            <a:endParaRPr lang="nl-NL" sz="900" dirty="0"/>
          </a:p>
          <a:p>
            <a:endParaRPr lang="nl-NL" sz="900" dirty="0"/>
          </a:p>
          <a:p>
            <a:endParaRPr lang="nl-NL" sz="900" dirty="0"/>
          </a:p>
          <a:p>
            <a:endParaRPr lang="nl-NL" sz="900" dirty="0"/>
          </a:p>
          <a:p>
            <a:endParaRPr lang="nl-NL" sz="900" dirty="0"/>
          </a:p>
          <a:p>
            <a:r>
              <a:rPr lang="nl-NL" sz="900" dirty="0"/>
              <a:t>(in lint Start, groep Alinea)</a:t>
            </a:r>
          </a:p>
          <a:p>
            <a:endParaRPr lang="nl-NL" sz="900" dirty="0"/>
          </a:p>
          <a:p>
            <a:r>
              <a:rPr lang="nl-NL" sz="900" dirty="0"/>
              <a:t>1 = Normaal</a:t>
            </a:r>
          </a:p>
          <a:p>
            <a:r>
              <a:rPr lang="nl-NL" sz="900" dirty="0"/>
              <a:t>2 = </a:t>
            </a:r>
            <a:r>
              <a:rPr lang="nl-NL" sz="900" b="1" dirty="0"/>
              <a:t>Vet</a:t>
            </a:r>
          </a:p>
          <a:p>
            <a:pPr marL="0" marR="0" lvl="0" indent="0" algn="l" defTabSz="685800" rtl="0" eaLnBrk="1" fontAlgn="auto" latinLnBrk="0" hangingPunct="1">
              <a:lnSpc>
                <a:spcPct val="100000"/>
              </a:lnSpc>
              <a:spcBef>
                <a:spcPts val="0"/>
              </a:spcBef>
              <a:spcAft>
                <a:spcPts val="0"/>
              </a:spcAft>
              <a:buClrTx/>
              <a:buSzTx/>
              <a:buFontTx/>
              <a:buNone/>
              <a:tabLst/>
              <a:defRPr/>
            </a:pPr>
            <a:r>
              <a:rPr lang="nl-NL" sz="900" dirty="0"/>
              <a:t>3 = </a:t>
            </a:r>
            <a:r>
              <a:rPr lang="nl-NL" sz="900" dirty="0">
                <a:solidFill>
                  <a:schemeClr val="accent1"/>
                </a:solidFill>
              </a:rPr>
              <a:t>• </a:t>
            </a:r>
            <a:r>
              <a:rPr lang="nl-NL" sz="900" dirty="0"/>
              <a:t>opsomming</a:t>
            </a:r>
            <a:r>
              <a:rPr lang="nl-NL" sz="900" b="1" dirty="0">
                <a:solidFill>
                  <a:schemeClr val="tx2"/>
                </a:solidFill>
              </a:rPr>
              <a:t> </a:t>
            </a:r>
            <a:r>
              <a:rPr lang="nl-NL" sz="900" dirty="0"/>
              <a:t>tekst</a:t>
            </a:r>
          </a:p>
          <a:p>
            <a:pPr lvl="0" defTabSz="685800">
              <a:defRPr/>
            </a:pPr>
            <a:r>
              <a:rPr lang="nl-NL" sz="900" b="0" dirty="0">
                <a:solidFill>
                  <a:schemeClr val="tx1"/>
                </a:solidFill>
              </a:rPr>
              <a:t>4 =   </a:t>
            </a:r>
            <a:r>
              <a:rPr lang="nl-NL" sz="900" dirty="0">
                <a:solidFill>
                  <a:schemeClr val="bg2"/>
                </a:solidFill>
              </a:rPr>
              <a:t> </a:t>
            </a:r>
            <a:r>
              <a:rPr lang="nl-NL" sz="900" dirty="0">
                <a:solidFill>
                  <a:schemeClr val="accent1"/>
                </a:solidFill>
              </a:rPr>
              <a:t>-</a:t>
            </a:r>
            <a:r>
              <a:rPr lang="nl-NL" sz="900" dirty="0">
                <a:solidFill>
                  <a:schemeClr val="tx2"/>
                </a:solidFill>
              </a:rPr>
              <a:t> </a:t>
            </a:r>
            <a:r>
              <a:rPr lang="nl-NL" sz="900" dirty="0"/>
              <a:t>opsomming</a:t>
            </a:r>
            <a:r>
              <a:rPr lang="nl-NL" sz="900" b="1" dirty="0">
                <a:solidFill>
                  <a:schemeClr val="tx2"/>
                </a:solidFill>
              </a:rPr>
              <a:t> </a:t>
            </a:r>
            <a:r>
              <a:rPr lang="nl-NL" sz="900" dirty="0"/>
              <a:t>tekst</a:t>
            </a:r>
          </a:p>
        </p:txBody>
      </p:sp>
      <p:pic>
        <p:nvPicPr>
          <p:cNvPr id="16" name="Afbeelding 15">
            <a:extLst>
              <a:ext uri="{FF2B5EF4-FFF2-40B4-BE49-F238E27FC236}">
                <a16:creationId xmlns:a16="http://schemas.microsoft.com/office/drawing/2014/main" id="{05ECFF58-BFE9-400D-831D-E0A72B676F95}"/>
              </a:ext>
            </a:extLst>
          </p:cNvPr>
          <p:cNvPicPr>
            <a:picLocks noChangeAspect="1"/>
          </p:cNvPicPr>
          <p:nvPr userDrawn="1"/>
        </p:nvPicPr>
        <p:blipFill>
          <a:blip r:embed="rId3"/>
          <a:stretch>
            <a:fillRect/>
          </a:stretch>
        </p:blipFill>
        <p:spPr>
          <a:xfrm>
            <a:off x="9280010" y="848209"/>
            <a:ext cx="1285875" cy="914400"/>
          </a:xfrm>
          <a:prstGeom prst="rect">
            <a:avLst/>
          </a:prstGeom>
        </p:spPr>
      </p:pic>
    </p:spTree>
    <p:extLst>
      <p:ext uri="{BB962C8B-B14F-4D97-AF65-F5344CB8AC3E}">
        <p14:creationId xmlns:p14="http://schemas.microsoft.com/office/powerpoint/2010/main" val="5250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abel en achtergrondfoto onder">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8" name="Rechthoek_wit">
            <a:extLst>
              <a:ext uri="{FF2B5EF4-FFF2-40B4-BE49-F238E27FC236}">
                <a16:creationId xmlns:a16="http://schemas.microsoft.com/office/drawing/2014/main" id="{95DA54BE-6DAE-405B-B8FF-3F596CE88B9D}"/>
              </a:ext>
            </a:extLst>
          </p:cNvPr>
          <p:cNvSpPr/>
          <p:nvPr userDrawn="1"/>
        </p:nvSpPr>
        <p:spPr>
          <a:xfrm>
            <a:off x="0" y="0"/>
            <a:ext cx="9144000" cy="257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p:cNvSpPr>
            <a:spLocks noGrp="1"/>
          </p:cNvSpPr>
          <p:nvPr>
            <p:ph type="title" hasCustomPrompt="1"/>
          </p:nvPr>
        </p:nvSpPr>
        <p:spPr/>
        <p:txBody>
          <a:bodyPr/>
          <a:lstStyle>
            <a:lvl1pPr>
              <a:defRPr/>
            </a:lvl1pPr>
          </a:lstStyle>
          <a:p>
            <a:r>
              <a:rPr lang="nl-NL" dirty="0"/>
              <a:t>Klik voor titel</a:t>
            </a:r>
          </a:p>
        </p:txBody>
      </p:sp>
      <p:sp>
        <p:nvSpPr>
          <p:cNvPr id="9" name="Text Placeholder 2">
            <a:extLst>
              <a:ext uri="{FF2B5EF4-FFF2-40B4-BE49-F238E27FC236}">
                <a16:creationId xmlns:a16="http://schemas.microsoft.com/office/drawing/2014/main" id="{D6B7B639-6717-4671-B7A2-2BF52C9D81B4}"/>
              </a:ext>
            </a:extLst>
          </p:cNvPr>
          <p:cNvSpPr>
            <a:spLocks noGrp="1"/>
          </p:cNvSpPr>
          <p:nvPr>
            <p:ph idx="1"/>
          </p:nvPr>
        </p:nvSpPr>
        <p:spPr>
          <a:xfrm>
            <a:off x="547688" y="1218725"/>
            <a:ext cx="6929437" cy="1238726"/>
          </a:xfrm>
          <a:prstGeom prst="rect">
            <a:avLst/>
          </a:prstGeom>
        </p:spPr>
        <p:txBody>
          <a:bodyPr vert="horz" lIns="0" tIns="0" rIns="0" bIns="0" rtlCol="0">
            <a:noAutofit/>
          </a:bodyPr>
          <a:lstStyle>
            <a:lvl1pPr marL="0" indent="0">
              <a:lnSpc>
                <a:spcPct val="90000"/>
              </a:lnSpc>
              <a:buClr>
                <a:schemeClr val="accent1"/>
              </a:buClr>
              <a:buFont typeface="Arial" panose="020B0604020202020204" pitchFamily="34" charset="0"/>
              <a:buNone/>
              <a:defRPr sz="2300"/>
            </a:lvl1pPr>
            <a:lvl2pPr marL="0" indent="-180000">
              <a:lnSpc>
                <a:spcPct val="90000"/>
              </a:lnSpc>
              <a:buClr>
                <a:schemeClr val="accent1"/>
              </a:buClr>
              <a:buFont typeface="Arial" panose="020B0604020202020204" pitchFamily="34" charset="0"/>
              <a:buChar char="•"/>
              <a:defRPr sz="2300" b="1"/>
            </a:lvl2pPr>
          </a:lstStyle>
          <a:p>
            <a:pPr lvl="0"/>
            <a:r>
              <a:rPr lang="nl-NL"/>
              <a:t>Klikken om de tekststijl van het model te bewerken</a:t>
            </a:r>
          </a:p>
        </p:txBody>
      </p:sp>
      <p:pic>
        <p:nvPicPr>
          <p:cNvPr id="11" name="Logo_blauw">
            <a:extLst>
              <a:ext uri="{FF2B5EF4-FFF2-40B4-BE49-F238E27FC236}">
                <a16:creationId xmlns:a16="http://schemas.microsoft.com/office/drawing/2014/main" id="{B49CCA6B-D604-4E37-8B32-03597714EF5A}"/>
              </a:ext>
            </a:extLst>
          </p:cNvPr>
          <p:cNvPicPr>
            <a:picLocks noChangeAspect="1"/>
          </p:cNvPicPr>
          <p:nvPr userDrawn="1"/>
        </p:nvPicPr>
        <p:blipFill>
          <a:blip r:embed="rId2"/>
          <a:stretch>
            <a:fillRect/>
          </a:stretch>
        </p:blipFill>
        <p:spPr>
          <a:xfrm>
            <a:off x="7787954" y="4081462"/>
            <a:ext cx="1358984" cy="590963"/>
          </a:xfrm>
          <a:prstGeom prst="rect">
            <a:avLst/>
          </a:prstGeom>
        </p:spPr>
      </p:pic>
      <p:cxnSp>
        <p:nvCxnSpPr>
          <p:cNvPr id="13" name="Rechte verbindingslijn 12">
            <a:extLst>
              <a:ext uri="{FF2B5EF4-FFF2-40B4-BE49-F238E27FC236}">
                <a16:creationId xmlns:a16="http://schemas.microsoft.com/office/drawing/2014/main" id="{C3A93F07-21FC-4DF1-8A5B-02FBB23B2E79}"/>
              </a:ext>
            </a:extLst>
          </p:cNvPr>
          <p:cNvCxnSpPr>
            <a:cxnSpLocks/>
          </p:cNvCxnSpPr>
          <p:nvPr userDrawn="1"/>
        </p:nvCxnSpPr>
        <p:spPr>
          <a:xfrm>
            <a:off x="547696" y="720725"/>
            <a:ext cx="8596304"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243F1573-79A6-4C60-8D85-FBCDDF8C0513}"/>
              </a:ext>
            </a:extLst>
          </p:cNvPr>
          <p:cNvSpPr txBox="1"/>
          <p:nvPr userDrawn="1"/>
        </p:nvSpPr>
        <p:spPr>
          <a:xfrm>
            <a:off x="9174890" y="2645079"/>
            <a:ext cx="1800000" cy="2498421"/>
          </a:xfrm>
          <a:prstGeom prst="rect">
            <a:avLst/>
          </a:prstGeom>
          <a:solidFill>
            <a:schemeClr val="bg1"/>
          </a:solidFill>
          <a:ln>
            <a:solidFill>
              <a:schemeClr val="accent1"/>
            </a:solidFill>
          </a:ln>
        </p:spPr>
        <p:txBody>
          <a:bodyPr wrap="square" rtlCol="0">
            <a:noAutofit/>
          </a:bodyPr>
          <a:lstStyle>
            <a:defPPr>
              <a:defRPr lang="en-US"/>
            </a:defPPr>
            <a:lvl1pPr>
              <a:defRPr sz="1000"/>
            </a:lvl1pPr>
          </a:lstStyle>
          <a:p>
            <a:pPr lvl="0"/>
            <a:r>
              <a:rPr lang="nl-NL" sz="900" b="1" dirty="0"/>
              <a:t>Voeg een achtergrond afbeelding in:</a:t>
            </a:r>
          </a:p>
          <a:p>
            <a:pPr lvl="0"/>
            <a:r>
              <a:rPr lang="nl-NL" sz="900" dirty="0"/>
              <a:t>Rechter muis knop klik</a:t>
            </a:r>
          </a:p>
          <a:p>
            <a:pPr lvl="0"/>
            <a:r>
              <a:rPr lang="nl-NL" sz="900" dirty="0"/>
              <a:t>Achtergrond opmaken …</a:t>
            </a:r>
          </a:p>
          <a:p>
            <a:pPr lvl="0"/>
            <a:endParaRPr lang="nl-NL" sz="900" dirty="0"/>
          </a:p>
          <a:p>
            <a:pPr lvl="0"/>
            <a:r>
              <a:rPr lang="nl-NL" sz="900" dirty="0"/>
              <a:t>Selecteer Opvulling met afbeelding of </a:t>
            </a:r>
            <a:r>
              <a:rPr lang="nl-NL" sz="900" dirty="0" err="1"/>
              <a:t>bitmappatroon</a:t>
            </a:r>
            <a:endParaRPr lang="nl-NL" sz="900" dirty="0"/>
          </a:p>
          <a:p>
            <a:pPr lvl="0"/>
            <a:endParaRPr lang="nl-NL" sz="900" dirty="0"/>
          </a:p>
          <a:p>
            <a:pPr lvl="0"/>
            <a:r>
              <a:rPr lang="nl-NL" sz="900" kern="1200" dirty="0">
                <a:solidFill>
                  <a:schemeClr val="tx1"/>
                </a:solidFill>
                <a:latin typeface="+mn-lt"/>
                <a:ea typeface="+mn-ea"/>
                <a:cs typeface="+mn-cs"/>
              </a:rPr>
              <a:t>Klik onder Bron afbeelding op [Invoegen]</a:t>
            </a:r>
          </a:p>
        </p:txBody>
      </p:sp>
      <p:sp>
        <p:nvSpPr>
          <p:cNvPr id="14" name="Tekstvak 13">
            <a:extLst>
              <a:ext uri="{FF2B5EF4-FFF2-40B4-BE49-F238E27FC236}">
                <a16:creationId xmlns:a16="http://schemas.microsoft.com/office/drawing/2014/main" id="{243F1573-79A6-4C60-8D85-FBCDDF8C0513}"/>
              </a:ext>
            </a:extLst>
          </p:cNvPr>
          <p:cNvSpPr txBox="1"/>
          <p:nvPr userDrawn="1"/>
        </p:nvSpPr>
        <p:spPr>
          <a:xfrm>
            <a:off x="4579620" y="5166360"/>
            <a:ext cx="6385560" cy="1226820"/>
          </a:xfrm>
          <a:prstGeom prst="rect">
            <a:avLst/>
          </a:prstGeom>
          <a:solidFill>
            <a:schemeClr val="bg1"/>
          </a:solidFill>
          <a:ln>
            <a:solidFill>
              <a:schemeClr val="accent1"/>
            </a:solidFill>
          </a:ln>
        </p:spPr>
        <p:txBody>
          <a:bodyPr wrap="square" rtlCol="0">
            <a:noAutofit/>
          </a:bodyPr>
          <a:lstStyle>
            <a:defPPr>
              <a:defRPr lang="en-US"/>
            </a:defPPr>
            <a:lvl1pPr>
              <a:defRPr sz="100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Positioneer een afbeelding met ‘verschuiving’:</a:t>
            </a:r>
            <a:br>
              <a:rPr lang="nl-NL" sz="800" kern="1200" dirty="0">
                <a:solidFill>
                  <a:schemeClr val="tx1"/>
                </a:solidFill>
                <a:latin typeface="+mn-lt"/>
                <a:ea typeface="+mn-ea"/>
                <a:cs typeface="+mn-cs"/>
              </a:rPr>
            </a:br>
            <a:r>
              <a:rPr lang="nl-NL" sz="800" b="1" kern="1200" dirty="0">
                <a:solidFill>
                  <a:schemeClr val="tx1"/>
                </a:solidFill>
                <a:latin typeface="+mn-lt"/>
                <a:ea typeface="+mn-ea"/>
                <a:cs typeface="+mn-cs"/>
              </a:rPr>
              <a:t>Afbeelding naar rechts verschuiven: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 zet een positief % bij ‘verschuiving links’ (= verschuiving van linkerkant naar rechts)</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 en een even groot negatief % bij  ‘verschuiving rechts’ (=rechterkant)</a:t>
            </a:r>
            <a:r>
              <a:rPr lang="nl-NL" sz="800" kern="1200" baseline="0" dirty="0">
                <a:solidFill>
                  <a:schemeClr val="tx1"/>
                </a:solidFill>
                <a:latin typeface="+mn-lt"/>
                <a:ea typeface="+mn-ea"/>
                <a:cs typeface="+mn-cs"/>
              </a:rPr>
              <a:t> </a:t>
            </a:r>
            <a:r>
              <a:rPr lang="nl-NL" sz="800" kern="1200" dirty="0">
                <a:solidFill>
                  <a:schemeClr val="tx1"/>
                </a:solidFill>
                <a:latin typeface="+mn-lt"/>
                <a:ea typeface="+mn-ea"/>
                <a:cs typeface="+mn-cs"/>
              </a:rPr>
              <a:t>(bijv. 30% ; -30%).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b="1" kern="1200" dirty="0">
                <a:solidFill>
                  <a:schemeClr val="tx1"/>
                </a:solidFill>
                <a:latin typeface="+mn-lt"/>
                <a:ea typeface="+mn-ea"/>
                <a:cs typeface="+mn-cs"/>
              </a:rPr>
              <a:t>Voor afbeeldingverschuiving naar links</a:t>
            </a:r>
            <a:r>
              <a:rPr lang="nl-NL" sz="800" kern="1200" dirty="0">
                <a:solidFill>
                  <a:schemeClr val="tx1"/>
                </a:solidFill>
                <a:latin typeface="+mn-lt"/>
                <a:ea typeface="+mn-ea"/>
                <a:cs typeface="+mn-cs"/>
              </a:rPr>
              <a:t> net andersom: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nl-NL" sz="800" kern="1200" dirty="0">
                <a:solidFill>
                  <a:schemeClr val="tx1"/>
                </a:solidFill>
                <a:latin typeface="+mn-lt"/>
                <a:ea typeface="+mn-ea"/>
                <a:cs typeface="+mn-cs"/>
              </a:rPr>
              <a:t>zet een negatief % bij ‘verschuiving links’ (= verschuiving van linkerkant naar links)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nl-NL" sz="800" kern="1200" dirty="0">
                <a:solidFill>
                  <a:schemeClr val="tx1"/>
                </a:solidFill>
                <a:latin typeface="+mn-lt"/>
                <a:ea typeface="+mn-ea"/>
                <a:cs typeface="+mn-cs"/>
              </a:rPr>
              <a:t>en een even groot positief % bij ‘verschuiving rechts’ (bijv. -15% ; 15%).</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8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Idem bij verschuiving onder/boven. </a:t>
            </a:r>
          </a:p>
        </p:txBody>
      </p:sp>
      <p:pic>
        <p:nvPicPr>
          <p:cNvPr id="15" name="Afbeelding 14"/>
          <p:cNvPicPr>
            <a:picLocks noChangeAspect="1"/>
          </p:cNvPicPr>
          <p:nvPr userDrawn="1"/>
        </p:nvPicPr>
        <p:blipFill>
          <a:blip r:embed="rId3"/>
          <a:stretch>
            <a:fillRect/>
          </a:stretch>
        </p:blipFill>
        <p:spPr>
          <a:xfrm>
            <a:off x="9471693" y="5320665"/>
            <a:ext cx="1462054" cy="821055"/>
          </a:xfrm>
          <a:prstGeom prst="rect">
            <a:avLst/>
          </a:prstGeom>
        </p:spPr>
      </p:pic>
    </p:spTree>
    <p:extLst>
      <p:ext uri="{BB962C8B-B14F-4D97-AF65-F5344CB8AC3E}">
        <p14:creationId xmlns:p14="http://schemas.microsoft.com/office/powerpoint/2010/main" val="292018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tab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nl-NL" dirty="0"/>
          </a:p>
        </p:txBody>
      </p:sp>
      <p:sp>
        <p:nvSpPr>
          <p:cNvPr id="3" name="Content Placeholder 2"/>
          <p:cNvSpPr>
            <a:spLocks noGrp="1"/>
          </p:cNvSpPr>
          <p:nvPr>
            <p:ph idx="1"/>
          </p:nvPr>
        </p:nvSpPr>
        <p:spPr>
          <a:xfrm>
            <a:off x="547687" y="1220400"/>
            <a:ext cx="6929437" cy="3609976"/>
          </a:xfrm>
        </p:spPr>
        <p:txBody>
          <a:bodyPr/>
          <a:lstStyle/>
          <a:p>
            <a:pPr lvl="0"/>
            <a:r>
              <a:rPr lang="nl-NL"/>
              <a:t>Klikken om de tekststijl van het model te bewerken</a:t>
            </a:r>
          </a:p>
        </p:txBody>
      </p:sp>
      <p:pic>
        <p:nvPicPr>
          <p:cNvPr id="6" name="Logo_blauw">
            <a:extLst>
              <a:ext uri="{FF2B5EF4-FFF2-40B4-BE49-F238E27FC236}">
                <a16:creationId xmlns:a16="http://schemas.microsoft.com/office/drawing/2014/main" id="{F4200C0C-A230-4CCD-A10B-63735C582950}"/>
              </a:ext>
            </a:extLst>
          </p:cNvPr>
          <p:cNvPicPr>
            <a:picLocks noChangeAspect="1"/>
          </p:cNvPicPr>
          <p:nvPr userDrawn="1"/>
        </p:nvPicPr>
        <p:blipFill>
          <a:blip r:embed="rId2"/>
          <a:stretch>
            <a:fillRect/>
          </a:stretch>
        </p:blipFill>
        <p:spPr>
          <a:xfrm>
            <a:off x="7787954" y="4081462"/>
            <a:ext cx="1358984" cy="590963"/>
          </a:xfrm>
          <a:prstGeom prst="rect">
            <a:avLst/>
          </a:prstGeom>
        </p:spPr>
      </p:pic>
      <p:cxnSp>
        <p:nvCxnSpPr>
          <p:cNvPr id="9" name="Rechte verbindingslijn 8">
            <a:extLst>
              <a:ext uri="{FF2B5EF4-FFF2-40B4-BE49-F238E27FC236}">
                <a16:creationId xmlns:a16="http://schemas.microsoft.com/office/drawing/2014/main" id="{30E17174-2886-4CCE-9364-7BB683E5D1FB}"/>
              </a:ext>
            </a:extLst>
          </p:cNvPr>
          <p:cNvCxnSpPr>
            <a:cxnSpLocks/>
          </p:cNvCxnSpPr>
          <p:nvPr userDrawn="1"/>
        </p:nvCxnSpPr>
        <p:spPr>
          <a:xfrm>
            <a:off x="547696" y="720725"/>
            <a:ext cx="8596304" cy="0"/>
          </a:xfrm>
          <a:prstGeom prst="line">
            <a:avLst/>
          </a:prstGeom>
          <a:ln w="444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87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nl-NL" dirty="0"/>
          </a:p>
        </p:txBody>
      </p:sp>
      <p:pic>
        <p:nvPicPr>
          <p:cNvPr id="6" name="Logo_blauw">
            <a:extLst>
              <a:ext uri="{FF2B5EF4-FFF2-40B4-BE49-F238E27FC236}">
                <a16:creationId xmlns:a16="http://schemas.microsoft.com/office/drawing/2014/main" id="{00FA54E8-74C8-4B14-889D-E4EF76177CDA}"/>
              </a:ext>
            </a:extLst>
          </p:cNvPr>
          <p:cNvPicPr>
            <a:picLocks noChangeAspect="1"/>
          </p:cNvPicPr>
          <p:nvPr userDrawn="1"/>
        </p:nvPicPr>
        <p:blipFill>
          <a:blip r:embed="rId2"/>
          <a:stretch>
            <a:fillRect/>
          </a:stretch>
        </p:blipFill>
        <p:spPr>
          <a:xfrm>
            <a:off x="7787954" y="4081462"/>
            <a:ext cx="1358984" cy="590963"/>
          </a:xfrm>
          <a:prstGeom prst="rect">
            <a:avLst/>
          </a:prstGeom>
        </p:spPr>
      </p:pic>
      <p:cxnSp>
        <p:nvCxnSpPr>
          <p:cNvPr id="9" name="Rechte verbindingslijn 8">
            <a:extLst>
              <a:ext uri="{FF2B5EF4-FFF2-40B4-BE49-F238E27FC236}">
                <a16:creationId xmlns:a16="http://schemas.microsoft.com/office/drawing/2014/main" id="{B1A4A7B4-9026-4C53-9549-C59684807406}"/>
              </a:ext>
            </a:extLst>
          </p:cNvPr>
          <p:cNvCxnSpPr>
            <a:cxnSpLocks/>
          </p:cNvCxnSpPr>
          <p:nvPr userDrawn="1"/>
        </p:nvCxnSpPr>
        <p:spPr>
          <a:xfrm>
            <a:off x="547696" y="720725"/>
            <a:ext cx="8596304" cy="0"/>
          </a:xfrm>
          <a:prstGeom prst="line">
            <a:avLst/>
          </a:prstGeom>
          <a:ln w="44450"/>
        </p:spPr>
        <p:style>
          <a:lnRef idx="1">
            <a:schemeClr val="accent1"/>
          </a:lnRef>
          <a:fillRef idx="0">
            <a:schemeClr val="accent1"/>
          </a:fillRef>
          <a:effectRef idx="0">
            <a:schemeClr val="accent1"/>
          </a:effectRef>
          <a:fontRef idx="minor">
            <a:schemeClr val="tx1"/>
          </a:fontRef>
        </p:style>
      </p:cxnSp>
      <p:pic>
        <p:nvPicPr>
          <p:cNvPr id="4" name="Afbeelding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151" y="998240"/>
            <a:ext cx="5201449" cy="3600229"/>
          </a:xfrm>
          <a:prstGeom prst="rect">
            <a:avLst/>
          </a:prstGeom>
        </p:spPr>
      </p:pic>
      <p:sp>
        <p:nvSpPr>
          <p:cNvPr id="8" name="Tijdelijke aanduiding voor media 7"/>
          <p:cNvSpPr>
            <a:spLocks noGrp="1"/>
          </p:cNvSpPr>
          <p:nvPr>
            <p:ph type="media" sz="quarter" idx="10"/>
          </p:nvPr>
        </p:nvSpPr>
        <p:spPr>
          <a:xfrm>
            <a:off x="1879600" y="1257300"/>
            <a:ext cx="4648200" cy="2609850"/>
          </a:xfrm>
        </p:spPr>
        <p:txBody>
          <a:bodyPr/>
          <a:lstStyle/>
          <a:p>
            <a:r>
              <a:rPr lang="nl-NL"/>
              <a:t>Klik op het pictogram als u media wilt toevoegen</a:t>
            </a:r>
          </a:p>
        </p:txBody>
      </p:sp>
    </p:spTree>
    <p:extLst>
      <p:ext uri="{BB962C8B-B14F-4D97-AF65-F5344CB8AC3E}">
        <p14:creationId xmlns:p14="http://schemas.microsoft.com/office/powerpoint/2010/main" val="85788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kondig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wit_vlak">
            <a:extLst>
              <a:ext uri="{FF2B5EF4-FFF2-40B4-BE49-F238E27FC236}">
                <a16:creationId xmlns:a16="http://schemas.microsoft.com/office/drawing/2014/main" id="{BAA0EC96-92D8-4B55-861F-5B2C8BCE1AF1}"/>
              </a:ext>
            </a:extLst>
          </p:cNvPr>
          <p:cNvSpPr/>
          <p:nvPr userDrawn="1"/>
        </p:nvSpPr>
        <p:spPr>
          <a:xfrm>
            <a:off x="0" y="0"/>
            <a:ext cx="4572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Content Placeholder 2">
            <a:extLst>
              <a:ext uri="{FF2B5EF4-FFF2-40B4-BE49-F238E27FC236}">
                <a16:creationId xmlns:a16="http://schemas.microsoft.com/office/drawing/2014/main" id="{3DEBCD8D-7D75-4E89-BD1A-0A2528FC3D6B}"/>
              </a:ext>
            </a:extLst>
          </p:cNvPr>
          <p:cNvSpPr>
            <a:spLocks noGrp="1"/>
          </p:cNvSpPr>
          <p:nvPr>
            <p:ph idx="1" hasCustomPrompt="1"/>
          </p:nvPr>
        </p:nvSpPr>
        <p:spPr>
          <a:xfrm>
            <a:off x="286126" y="1644602"/>
            <a:ext cx="3919537" cy="389938"/>
          </a:xfrm>
        </p:spPr>
        <p:txBody>
          <a:bodyPr/>
          <a:lstStyle>
            <a:lvl1pPr marL="0">
              <a:defRPr sz="2000"/>
            </a:lvl1pPr>
          </a:lstStyle>
          <a:p>
            <a:pPr lvl="0"/>
            <a:r>
              <a:rPr lang="nl-NL" dirty="0"/>
              <a:t>Klik voor email </a:t>
            </a:r>
          </a:p>
        </p:txBody>
      </p:sp>
      <p:sp>
        <p:nvSpPr>
          <p:cNvPr id="12" name="twitter_url">
            <a:extLst>
              <a:ext uri="{FF2B5EF4-FFF2-40B4-BE49-F238E27FC236}">
                <a16:creationId xmlns:a16="http://schemas.microsoft.com/office/drawing/2014/main" id="{6AD308DE-FFDA-4A11-BB27-511CC8FDCFE7}"/>
              </a:ext>
            </a:extLst>
          </p:cNvPr>
          <p:cNvSpPr txBox="1"/>
          <p:nvPr userDrawn="1"/>
        </p:nvSpPr>
        <p:spPr>
          <a:xfrm>
            <a:off x="686128" y="2481447"/>
            <a:ext cx="1430648" cy="261610"/>
          </a:xfrm>
          <a:prstGeom prst="rect">
            <a:avLst/>
          </a:prstGeom>
          <a:noFill/>
        </p:spPr>
        <p:txBody>
          <a:bodyPr wrap="none" lIns="0" tIns="0" rIns="0" bIns="0" rtlCol="0">
            <a:noAutofit/>
          </a:bodyPr>
          <a:lstStyle/>
          <a:p>
            <a:r>
              <a:rPr lang="nl-NL" sz="1700" dirty="0">
                <a:solidFill>
                  <a:schemeClr val="accent1"/>
                </a:solidFill>
              </a:rPr>
              <a:t>twitter.com/</a:t>
            </a:r>
            <a:r>
              <a:rPr lang="nl-NL" sz="1700" dirty="0" err="1">
                <a:solidFill>
                  <a:schemeClr val="accent1"/>
                </a:solidFill>
              </a:rPr>
              <a:t>iknl</a:t>
            </a:r>
            <a:endParaRPr lang="nl-NL" sz="1700" dirty="0">
              <a:solidFill>
                <a:schemeClr val="accent1"/>
              </a:solidFill>
            </a:endParaRPr>
          </a:p>
        </p:txBody>
      </p:sp>
      <p:pic>
        <p:nvPicPr>
          <p:cNvPr id="3" name="twitter_logo">
            <a:extLst>
              <a:ext uri="{FF2B5EF4-FFF2-40B4-BE49-F238E27FC236}">
                <a16:creationId xmlns:a16="http://schemas.microsoft.com/office/drawing/2014/main" id="{05FE21FD-F0B4-4105-9172-F7E4FC10AE6A}"/>
              </a:ext>
            </a:extLst>
          </p:cNvPr>
          <p:cNvPicPr>
            <a:picLocks noChangeAspect="1"/>
          </p:cNvPicPr>
          <p:nvPr userDrawn="1"/>
        </p:nvPicPr>
        <p:blipFill>
          <a:blip r:embed="rId3"/>
          <a:stretch>
            <a:fillRect/>
          </a:stretch>
        </p:blipFill>
        <p:spPr>
          <a:xfrm>
            <a:off x="192970" y="2443895"/>
            <a:ext cx="383662" cy="383662"/>
          </a:xfrm>
          <a:prstGeom prst="rect">
            <a:avLst/>
          </a:prstGeom>
        </p:spPr>
      </p:pic>
      <p:pic>
        <p:nvPicPr>
          <p:cNvPr id="8" name="linkedin_logo">
            <a:extLst>
              <a:ext uri="{FF2B5EF4-FFF2-40B4-BE49-F238E27FC236}">
                <a16:creationId xmlns:a16="http://schemas.microsoft.com/office/drawing/2014/main" id="{5041E08D-5A5E-4277-8FF0-D584B7AA7BED}"/>
              </a:ext>
            </a:extLst>
          </p:cNvPr>
          <p:cNvPicPr>
            <a:picLocks noChangeAspect="1"/>
          </p:cNvPicPr>
          <p:nvPr userDrawn="1"/>
        </p:nvPicPr>
        <p:blipFill>
          <a:blip r:embed="rId4"/>
          <a:stretch>
            <a:fillRect/>
          </a:stretch>
        </p:blipFill>
        <p:spPr>
          <a:xfrm>
            <a:off x="192970" y="2857500"/>
            <a:ext cx="382364" cy="382364"/>
          </a:xfrm>
          <a:prstGeom prst="rect">
            <a:avLst/>
          </a:prstGeom>
        </p:spPr>
      </p:pic>
      <p:sp>
        <p:nvSpPr>
          <p:cNvPr id="13" name="linkedin_url">
            <a:extLst>
              <a:ext uri="{FF2B5EF4-FFF2-40B4-BE49-F238E27FC236}">
                <a16:creationId xmlns:a16="http://schemas.microsoft.com/office/drawing/2014/main" id="{F279CA3F-9145-456D-B332-0996F57444D4}"/>
              </a:ext>
            </a:extLst>
          </p:cNvPr>
          <p:cNvSpPr txBox="1"/>
          <p:nvPr userDrawn="1"/>
        </p:nvSpPr>
        <p:spPr>
          <a:xfrm>
            <a:off x="686128" y="2907693"/>
            <a:ext cx="3097679" cy="261610"/>
          </a:xfrm>
          <a:prstGeom prst="rect">
            <a:avLst/>
          </a:prstGeom>
          <a:noFill/>
        </p:spPr>
        <p:txBody>
          <a:bodyPr wrap="none" lIns="0" tIns="0" rIns="0" bIns="0" rtlCol="0">
            <a:noAutofit/>
          </a:bodyPr>
          <a:lstStyle/>
          <a:p>
            <a:r>
              <a:rPr lang="nl-NL" sz="1700" dirty="0">
                <a:solidFill>
                  <a:schemeClr val="accent1"/>
                </a:solidFill>
              </a:rPr>
              <a:t>www.linkedin.com/company/iknl</a:t>
            </a:r>
          </a:p>
        </p:txBody>
      </p:sp>
      <p:sp>
        <p:nvSpPr>
          <p:cNvPr id="15" name="website_url">
            <a:extLst>
              <a:ext uri="{FF2B5EF4-FFF2-40B4-BE49-F238E27FC236}">
                <a16:creationId xmlns:a16="http://schemas.microsoft.com/office/drawing/2014/main" id="{2FD854B4-F68C-4A4E-A67E-F72E91A77C0D}"/>
              </a:ext>
            </a:extLst>
          </p:cNvPr>
          <p:cNvSpPr txBox="1"/>
          <p:nvPr userDrawn="1"/>
        </p:nvSpPr>
        <p:spPr>
          <a:xfrm>
            <a:off x="286126" y="1224075"/>
            <a:ext cx="2511843" cy="463008"/>
          </a:xfrm>
          <a:prstGeom prst="rect">
            <a:avLst/>
          </a:prstGeom>
          <a:noFill/>
        </p:spPr>
        <p:txBody>
          <a:bodyPr wrap="none" lIns="0" tIns="0" rIns="0" bIns="0" rtlCol="0">
            <a:noAutofit/>
          </a:bodyPr>
          <a:lstStyle/>
          <a:p>
            <a:r>
              <a:rPr lang="nl-NL" sz="3000" b="1" dirty="0">
                <a:solidFill>
                  <a:schemeClr val="tx1"/>
                </a:solidFill>
              </a:rPr>
              <a:t>www.iknl.nl</a:t>
            </a:r>
          </a:p>
        </p:txBody>
      </p:sp>
      <p:sp>
        <p:nvSpPr>
          <p:cNvPr id="11" name="Tekstvak 10">
            <a:extLst>
              <a:ext uri="{FF2B5EF4-FFF2-40B4-BE49-F238E27FC236}">
                <a16:creationId xmlns:a16="http://schemas.microsoft.com/office/drawing/2014/main" id="{243F1573-79A6-4C60-8D85-FBCDDF8C0513}"/>
              </a:ext>
            </a:extLst>
          </p:cNvPr>
          <p:cNvSpPr txBox="1"/>
          <p:nvPr userDrawn="1"/>
        </p:nvSpPr>
        <p:spPr>
          <a:xfrm>
            <a:off x="9174890" y="2645079"/>
            <a:ext cx="1800000" cy="2498421"/>
          </a:xfrm>
          <a:prstGeom prst="rect">
            <a:avLst/>
          </a:prstGeom>
          <a:solidFill>
            <a:schemeClr val="bg1"/>
          </a:solidFill>
          <a:ln>
            <a:solidFill>
              <a:schemeClr val="accent1"/>
            </a:solidFill>
          </a:ln>
        </p:spPr>
        <p:txBody>
          <a:bodyPr wrap="square" rtlCol="0">
            <a:noAutofit/>
          </a:bodyPr>
          <a:lstStyle>
            <a:defPPr>
              <a:defRPr lang="en-US"/>
            </a:defPPr>
            <a:lvl1pPr>
              <a:defRPr sz="1000"/>
            </a:lvl1pPr>
          </a:lstStyle>
          <a:p>
            <a:pPr lvl="0"/>
            <a:r>
              <a:rPr lang="nl-NL" sz="900" b="1" dirty="0"/>
              <a:t>Voeg een achtergrond afbeelding in:</a:t>
            </a:r>
          </a:p>
          <a:p>
            <a:pPr lvl="0"/>
            <a:r>
              <a:rPr lang="nl-NL" sz="900" dirty="0"/>
              <a:t>Rechter muis knop klik</a:t>
            </a:r>
          </a:p>
          <a:p>
            <a:pPr lvl="0"/>
            <a:r>
              <a:rPr lang="nl-NL" sz="900" dirty="0"/>
              <a:t>Achtergrond opmaken …</a:t>
            </a:r>
          </a:p>
          <a:p>
            <a:pPr lvl="0"/>
            <a:endParaRPr lang="nl-NL" sz="900" dirty="0"/>
          </a:p>
          <a:p>
            <a:pPr lvl="0"/>
            <a:r>
              <a:rPr lang="nl-NL" sz="900" dirty="0"/>
              <a:t>Selecteer Opvulling met afbeelding of </a:t>
            </a:r>
            <a:r>
              <a:rPr lang="nl-NL" sz="900" dirty="0" err="1"/>
              <a:t>bitmappatroon</a:t>
            </a:r>
            <a:endParaRPr lang="nl-NL" sz="900" dirty="0"/>
          </a:p>
          <a:p>
            <a:pPr lvl="0"/>
            <a:endParaRPr lang="nl-NL" sz="900" dirty="0"/>
          </a:p>
          <a:p>
            <a:pPr lvl="0"/>
            <a:r>
              <a:rPr lang="nl-NL" sz="900" kern="1200" dirty="0">
                <a:solidFill>
                  <a:schemeClr val="tx1"/>
                </a:solidFill>
                <a:latin typeface="+mn-lt"/>
                <a:ea typeface="+mn-ea"/>
                <a:cs typeface="+mn-cs"/>
              </a:rPr>
              <a:t>Klik onder Bron afbeelding op [Invoegen]</a:t>
            </a:r>
          </a:p>
        </p:txBody>
      </p:sp>
      <p:sp>
        <p:nvSpPr>
          <p:cNvPr id="14" name="Tekstvak 13">
            <a:extLst>
              <a:ext uri="{FF2B5EF4-FFF2-40B4-BE49-F238E27FC236}">
                <a16:creationId xmlns:a16="http://schemas.microsoft.com/office/drawing/2014/main" id="{243F1573-79A6-4C60-8D85-FBCDDF8C0513}"/>
              </a:ext>
            </a:extLst>
          </p:cNvPr>
          <p:cNvSpPr txBox="1"/>
          <p:nvPr userDrawn="1"/>
        </p:nvSpPr>
        <p:spPr>
          <a:xfrm>
            <a:off x="4579620" y="5166360"/>
            <a:ext cx="6385560" cy="1226820"/>
          </a:xfrm>
          <a:prstGeom prst="rect">
            <a:avLst/>
          </a:prstGeom>
          <a:solidFill>
            <a:schemeClr val="bg1"/>
          </a:solidFill>
          <a:ln>
            <a:solidFill>
              <a:schemeClr val="accent1"/>
            </a:solidFill>
          </a:ln>
        </p:spPr>
        <p:txBody>
          <a:bodyPr wrap="square" rtlCol="0">
            <a:noAutofit/>
          </a:bodyPr>
          <a:lstStyle>
            <a:defPPr>
              <a:defRPr lang="en-US"/>
            </a:defPPr>
            <a:lvl1pPr>
              <a:defRPr sz="100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Positioneer een afbeelding met ‘verschuiving’:</a:t>
            </a:r>
            <a:br>
              <a:rPr lang="nl-NL" sz="800" kern="1200" dirty="0">
                <a:solidFill>
                  <a:schemeClr val="tx1"/>
                </a:solidFill>
                <a:latin typeface="+mn-lt"/>
                <a:ea typeface="+mn-ea"/>
                <a:cs typeface="+mn-cs"/>
              </a:rPr>
            </a:br>
            <a:r>
              <a:rPr lang="nl-NL" sz="800" b="1" kern="1200" dirty="0">
                <a:solidFill>
                  <a:schemeClr val="tx1"/>
                </a:solidFill>
                <a:latin typeface="+mn-lt"/>
                <a:ea typeface="+mn-ea"/>
                <a:cs typeface="+mn-cs"/>
              </a:rPr>
              <a:t>Afbeelding naar rechts verschuiven: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 zet een positief % bij ‘verschuiving links’ (= verschuiving van linkerkant naar rechts)</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 en een even groot negatief % bij  ‘verschuiving rechts’ (=rechterkant)</a:t>
            </a:r>
            <a:r>
              <a:rPr lang="nl-NL" sz="800" kern="1200" baseline="0" dirty="0">
                <a:solidFill>
                  <a:schemeClr val="tx1"/>
                </a:solidFill>
                <a:latin typeface="+mn-lt"/>
                <a:ea typeface="+mn-ea"/>
                <a:cs typeface="+mn-cs"/>
              </a:rPr>
              <a:t> </a:t>
            </a:r>
            <a:r>
              <a:rPr lang="nl-NL" sz="800" kern="1200" dirty="0">
                <a:solidFill>
                  <a:schemeClr val="tx1"/>
                </a:solidFill>
                <a:latin typeface="+mn-lt"/>
                <a:ea typeface="+mn-ea"/>
                <a:cs typeface="+mn-cs"/>
              </a:rPr>
              <a:t>(bijv. 30% ; -30%).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b="1" kern="1200" dirty="0">
                <a:solidFill>
                  <a:schemeClr val="tx1"/>
                </a:solidFill>
                <a:latin typeface="+mn-lt"/>
                <a:ea typeface="+mn-ea"/>
                <a:cs typeface="+mn-cs"/>
              </a:rPr>
              <a:t>Voor afbeeldingverschuiving naar links</a:t>
            </a:r>
            <a:r>
              <a:rPr lang="nl-NL" sz="800" kern="1200" dirty="0">
                <a:solidFill>
                  <a:schemeClr val="tx1"/>
                </a:solidFill>
                <a:latin typeface="+mn-lt"/>
                <a:ea typeface="+mn-ea"/>
                <a:cs typeface="+mn-cs"/>
              </a:rPr>
              <a:t> net andersom: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nl-NL" sz="800" kern="1200" dirty="0">
                <a:solidFill>
                  <a:schemeClr val="tx1"/>
                </a:solidFill>
                <a:latin typeface="+mn-lt"/>
                <a:ea typeface="+mn-ea"/>
                <a:cs typeface="+mn-cs"/>
              </a:rPr>
              <a:t>zet een negatief % bij ‘verschuiving links’ (= verschuiving van linkerkant naar links)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nl-NL" sz="800" kern="1200" dirty="0">
                <a:solidFill>
                  <a:schemeClr val="tx1"/>
                </a:solidFill>
                <a:latin typeface="+mn-lt"/>
                <a:ea typeface="+mn-ea"/>
                <a:cs typeface="+mn-cs"/>
              </a:rPr>
              <a:t>en een even groot positief % bij ‘verschuiving rechts’ (bijv. -15% ; 15%).</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8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Idem bij verschuiving onder/boven. </a:t>
            </a:r>
          </a:p>
        </p:txBody>
      </p:sp>
      <p:pic>
        <p:nvPicPr>
          <p:cNvPr id="16" name="Afbeelding 15"/>
          <p:cNvPicPr>
            <a:picLocks noChangeAspect="1"/>
          </p:cNvPicPr>
          <p:nvPr userDrawn="1"/>
        </p:nvPicPr>
        <p:blipFill>
          <a:blip r:embed="rId5"/>
          <a:stretch>
            <a:fillRect/>
          </a:stretch>
        </p:blipFill>
        <p:spPr>
          <a:xfrm>
            <a:off x="9471693" y="5320665"/>
            <a:ext cx="1462054" cy="821055"/>
          </a:xfrm>
          <a:prstGeom prst="rect">
            <a:avLst/>
          </a:prstGeom>
        </p:spPr>
      </p:pic>
    </p:spTree>
    <p:extLst>
      <p:ext uri="{BB962C8B-B14F-4D97-AF65-F5344CB8AC3E}">
        <p14:creationId xmlns:p14="http://schemas.microsoft.com/office/powerpoint/2010/main" val="130514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links Icoon rechts">
    <p:bg>
      <p:bgPr>
        <a:solidFill>
          <a:schemeClr val="accent1"/>
        </a:solidFill>
        <a:effectLst/>
      </p:bgPr>
    </p:bg>
    <p:spTree>
      <p:nvGrpSpPr>
        <p:cNvPr id="1" name=""/>
        <p:cNvGrpSpPr/>
        <p:nvPr/>
      </p:nvGrpSpPr>
      <p:grpSpPr>
        <a:xfrm>
          <a:off x="0" y="0"/>
          <a:ext cx="0" cy="0"/>
          <a:chOff x="0" y="0"/>
          <a:chExt cx="0" cy="0"/>
        </a:xfrm>
      </p:grpSpPr>
      <p:sp>
        <p:nvSpPr>
          <p:cNvPr id="9" name="wit_vlak">
            <a:extLst>
              <a:ext uri="{FF2B5EF4-FFF2-40B4-BE49-F238E27FC236}">
                <a16:creationId xmlns:a16="http://schemas.microsoft.com/office/drawing/2014/main" id="{90ED6E37-D327-44CB-BFDC-D566760A7B1C}"/>
              </a:ext>
            </a:extLst>
          </p:cNvPr>
          <p:cNvSpPr/>
          <p:nvPr userDrawn="1"/>
        </p:nvSpPr>
        <p:spPr>
          <a:xfrm>
            <a:off x="0" y="0"/>
            <a:ext cx="4572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auteur en datum">
            <a:extLst>
              <a:ext uri="{FF2B5EF4-FFF2-40B4-BE49-F238E27FC236}">
                <a16:creationId xmlns:a16="http://schemas.microsoft.com/office/drawing/2014/main" id="{6E0154B6-F8B2-413C-AA61-74FB0DAD926A}"/>
              </a:ext>
            </a:extLst>
          </p:cNvPr>
          <p:cNvSpPr>
            <a:spLocks noGrp="1"/>
          </p:cNvSpPr>
          <p:nvPr>
            <p:ph type="body" sz="quarter" idx="10" hasCustomPrompt="1"/>
          </p:nvPr>
        </p:nvSpPr>
        <p:spPr>
          <a:xfrm>
            <a:off x="287338" y="4769641"/>
            <a:ext cx="3997324" cy="219075"/>
          </a:xfrm>
        </p:spPr>
        <p:txBody>
          <a:bodyPr/>
          <a:lstStyle>
            <a:lvl1pPr marL="0" algn="l">
              <a:defRPr sz="900">
                <a:solidFill>
                  <a:schemeClr val="accent1"/>
                </a:solidFill>
              </a:defRPr>
            </a:lvl1pPr>
          </a:lstStyle>
          <a:p>
            <a:pPr lvl="0"/>
            <a:r>
              <a:rPr lang="nl-NL" dirty="0"/>
              <a:t>Klik voor &lt;auteur&gt; | &lt;datum&gt;</a:t>
            </a:r>
          </a:p>
        </p:txBody>
      </p:sp>
      <p:pic>
        <p:nvPicPr>
          <p:cNvPr id="14" name="Afbeelding 13">
            <a:extLst>
              <a:ext uri="{FF2B5EF4-FFF2-40B4-BE49-F238E27FC236}">
                <a16:creationId xmlns:a16="http://schemas.microsoft.com/office/drawing/2014/main" id="{F5C76189-8B62-42D7-9CCB-00584BB59BD1}"/>
              </a:ext>
            </a:extLst>
          </p:cNvPr>
          <p:cNvPicPr>
            <a:picLocks noChangeAspect="1"/>
          </p:cNvPicPr>
          <p:nvPr userDrawn="1"/>
        </p:nvPicPr>
        <p:blipFill>
          <a:blip r:embed="rId2"/>
          <a:srcRect/>
          <a:stretch/>
        </p:blipFill>
        <p:spPr>
          <a:xfrm>
            <a:off x="7060477" y="0"/>
            <a:ext cx="1735236" cy="770444"/>
          </a:xfrm>
          <a:prstGeom prst="rect">
            <a:avLst/>
          </a:prstGeom>
        </p:spPr>
      </p:pic>
      <p:sp>
        <p:nvSpPr>
          <p:cNvPr id="6" name="Tijdelijke aanduiding voor afbeelding 5">
            <a:extLst>
              <a:ext uri="{FF2B5EF4-FFF2-40B4-BE49-F238E27FC236}">
                <a16:creationId xmlns:a16="http://schemas.microsoft.com/office/drawing/2014/main" id="{02B5E966-167B-419B-9BFF-7D72D2221E18}"/>
              </a:ext>
            </a:extLst>
          </p:cNvPr>
          <p:cNvSpPr>
            <a:spLocks noGrp="1"/>
          </p:cNvSpPr>
          <p:nvPr>
            <p:ph type="pic" sz="quarter" idx="11" hasCustomPrompt="1"/>
          </p:nvPr>
        </p:nvSpPr>
        <p:spPr>
          <a:xfrm>
            <a:off x="4977294" y="751985"/>
            <a:ext cx="3695700" cy="3713335"/>
          </a:xfrm>
        </p:spPr>
        <p:txBody>
          <a:bodyPr/>
          <a:lstStyle>
            <a:lvl1pPr>
              <a:defRPr/>
            </a:lvl1pPr>
          </a:lstStyle>
          <a:p>
            <a:r>
              <a:rPr lang="nl-NL" dirty="0"/>
              <a:t>Icoon</a:t>
            </a:r>
          </a:p>
          <a:p>
            <a:endParaRPr lang="nl-NL" dirty="0"/>
          </a:p>
        </p:txBody>
      </p:sp>
      <p:sp>
        <p:nvSpPr>
          <p:cNvPr id="10" name="Title 1"/>
          <p:cNvSpPr>
            <a:spLocks noGrp="1"/>
          </p:cNvSpPr>
          <p:nvPr>
            <p:ph type="ctrTitle" hasCustomPrompt="1"/>
          </p:nvPr>
        </p:nvSpPr>
        <p:spPr>
          <a:xfrm>
            <a:off x="287338" y="1733420"/>
            <a:ext cx="3997325" cy="1790700"/>
          </a:xfrm>
        </p:spPr>
        <p:txBody>
          <a:bodyPr anchor="t" anchorCtr="0"/>
          <a:lstStyle>
            <a:lvl1pPr algn="l">
              <a:lnSpc>
                <a:spcPct val="100000"/>
              </a:lnSpc>
              <a:defRPr sz="2800" baseline="0"/>
            </a:lvl1pPr>
          </a:lstStyle>
          <a:p>
            <a:r>
              <a:rPr lang="nl-NL" dirty="0"/>
              <a:t>Klik voor titel – max. 3 regels</a:t>
            </a:r>
          </a:p>
        </p:txBody>
      </p:sp>
      <p:sp>
        <p:nvSpPr>
          <p:cNvPr id="12" name="Subtitle 2"/>
          <p:cNvSpPr>
            <a:spLocks noGrp="1"/>
          </p:cNvSpPr>
          <p:nvPr>
            <p:ph type="subTitle" idx="1" hasCustomPrompt="1"/>
          </p:nvPr>
        </p:nvSpPr>
        <p:spPr>
          <a:xfrm>
            <a:off x="287338" y="439477"/>
            <a:ext cx="3997325" cy="1241822"/>
          </a:xfrm>
        </p:spPr>
        <p:txBody>
          <a:bodyPr anchor="b" anchorCtr="0"/>
          <a:lstStyle>
            <a:lvl1pPr marL="0" indent="0" algn="l">
              <a:lnSpc>
                <a:spcPct val="10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voor subtitel – max. 2 regels</a:t>
            </a:r>
          </a:p>
        </p:txBody>
      </p:sp>
    </p:spTree>
    <p:extLst>
      <p:ext uri="{BB962C8B-B14F-4D97-AF65-F5344CB8AC3E}">
        <p14:creationId xmlns:p14="http://schemas.microsoft.com/office/powerpoint/2010/main" val="40272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1">
          <p15:clr>
            <a:srgbClr val="FBAE40"/>
          </p15:clr>
        </p15:guide>
        <p15:guide id="2" pos="269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sopgav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hthoek_wit">
            <a:extLst>
              <a:ext uri="{FF2B5EF4-FFF2-40B4-BE49-F238E27FC236}">
                <a16:creationId xmlns:a16="http://schemas.microsoft.com/office/drawing/2014/main" id="{95DA54BE-6DAE-405B-B8FF-3F596CE88B9D}"/>
              </a:ext>
            </a:extLst>
          </p:cNvPr>
          <p:cNvSpPr/>
          <p:nvPr userDrawn="1"/>
        </p:nvSpPr>
        <p:spPr>
          <a:xfrm>
            <a:off x="0" y="0"/>
            <a:ext cx="9144000" cy="257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p:cNvSpPr>
            <a:spLocks noGrp="1"/>
          </p:cNvSpPr>
          <p:nvPr>
            <p:ph type="title" hasCustomPrompt="1"/>
          </p:nvPr>
        </p:nvSpPr>
        <p:spPr/>
        <p:txBody>
          <a:bodyPr/>
          <a:lstStyle>
            <a:lvl1pPr>
              <a:defRPr/>
            </a:lvl1pPr>
          </a:lstStyle>
          <a:p>
            <a:r>
              <a:rPr lang="nl-NL" dirty="0"/>
              <a:t>Klik voor titel</a:t>
            </a:r>
          </a:p>
        </p:txBody>
      </p:sp>
      <p:pic>
        <p:nvPicPr>
          <p:cNvPr id="4" name="Logo_blauw">
            <a:extLst>
              <a:ext uri="{FF2B5EF4-FFF2-40B4-BE49-F238E27FC236}">
                <a16:creationId xmlns:a16="http://schemas.microsoft.com/office/drawing/2014/main" id="{82F8A0E4-E9E7-4C9A-9391-8F9F47798CB2}"/>
              </a:ext>
            </a:extLst>
          </p:cNvPr>
          <p:cNvPicPr>
            <a:picLocks noChangeAspect="1"/>
          </p:cNvPicPr>
          <p:nvPr userDrawn="1"/>
        </p:nvPicPr>
        <p:blipFill>
          <a:blip r:embed="rId3"/>
          <a:stretch>
            <a:fillRect/>
          </a:stretch>
        </p:blipFill>
        <p:spPr>
          <a:xfrm>
            <a:off x="7787954" y="4081462"/>
            <a:ext cx="1358984" cy="590963"/>
          </a:xfrm>
          <a:prstGeom prst="rect">
            <a:avLst/>
          </a:prstGeom>
        </p:spPr>
      </p:pic>
      <p:cxnSp>
        <p:nvCxnSpPr>
          <p:cNvPr id="6" name="Rechte verbindingslijn 5">
            <a:extLst>
              <a:ext uri="{FF2B5EF4-FFF2-40B4-BE49-F238E27FC236}">
                <a16:creationId xmlns:a16="http://schemas.microsoft.com/office/drawing/2014/main" id="{A3A02A2B-D1BF-4899-8DCE-6D0C41F010DA}"/>
              </a:ext>
            </a:extLst>
          </p:cNvPr>
          <p:cNvCxnSpPr>
            <a:cxnSpLocks/>
          </p:cNvCxnSpPr>
          <p:nvPr userDrawn="1"/>
        </p:nvCxnSpPr>
        <p:spPr>
          <a:xfrm>
            <a:off x="546100" y="720725"/>
            <a:ext cx="8597900"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D6B7B639-6717-4671-B7A2-2BF52C9D81B4}"/>
              </a:ext>
            </a:extLst>
          </p:cNvPr>
          <p:cNvSpPr>
            <a:spLocks noGrp="1"/>
          </p:cNvSpPr>
          <p:nvPr>
            <p:ph idx="1" hasCustomPrompt="1"/>
          </p:nvPr>
        </p:nvSpPr>
        <p:spPr>
          <a:xfrm>
            <a:off x="366713" y="820800"/>
            <a:ext cx="8088544" cy="1647349"/>
          </a:xfrm>
          <a:prstGeom prst="rect">
            <a:avLst/>
          </a:prstGeom>
        </p:spPr>
        <p:txBody>
          <a:bodyPr vert="horz" lIns="0" tIns="0" rIns="0" bIns="0" rtlCol="0">
            <a:noAutofit/>
          </a:bodyPr>
          <a:lstStyle>
            <a:lvl1pPr marL="0" indent="-180000">
              <a:lnSpc>
                <a:spcPts val="2000"/>
              </a:lnSpc>
              <a:buClr>
                <a:schemeClr val="accent1"/>
              </a:buClr>
              <a:buFont typeface="Arial" panose="020B0604020202020204" pitchFamily="34" charset="0"/>
              <a:buChar char="•"/>
              <a:defRPr sz="1500"/>
            </a:lvl1pPr>
            <a:lvl2pPr marL="0" indent="-180000">
              <a:lnSpc>
                <a:spcPts val="2000"/>
              </a:lnSpc>
              <a:buClr>
                <a:schemeClr val="accent1"/>
              </a:buClr>
              <a:buFont typeface="Arial" panose="020B0604020202020204" pitchFamily="34" charset="0"/>
              <a:buChar char="•"/>
              <a:defRPr sz="1500" b="1"/>
            </a:lvl2pPr>
            <a:lvl3pPr>
              <a:lnSpc>
                <a:spcPts val="2000"/>
              </a:lnSpc>
              <a:defRPr sz="1500"/>
            </a:lvl3pPr>
            <a:lvl4pPr>
              <a:lnSpc>
                <a:spcPts val="2000"/>
              </a:lnSpc>
              <a:defRPr sz="1500"/>
            </a:lvl4pPr>
            <a:lvl5pPr>
              <a:lnSpc>
                <a:spcPts val="2000"/>
              </a:lnSpc>
              <a:defRPr sz="1500"/>
            </a:lvl5pPr>
          </a:lstStyle>
          <a:p>
            <a:pPr lvl="0"/>
            <a:r>
              <a:rPr lang="nl-NL" dirty="0"/>
              <a:t>Klik voor tekst</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ekstvak 9">
            <a:extLst>
              <a:ext uri="{FF2B5EF4-FFF2-40B4-BE49-F238E27FC236}">
                <a16:creationId xmlns:a16="http://schemas.microsoft.com/office/drawing/2014/main" id="{D4457899-66CA-4CCC-A07C-0FD1719F5F68}"/>
              </a:ext>
            </a:extLst>
          </p:cNvPr>
          <p:cNvSpPr txBox="1"/>
          <p:nvPr userDrawn="1"/>
        </p:nvSpPr>
        <p:spPr>
          <a:xfrm>
            <a:off x="9174890" y="-55284"/>
            <a:ext cx="1800000" cy="2698749"/>
          </a:xfrm>
          <a:prstGeom prst="rect">
            <a:avLst/>
          </a:prstGeom>
          <a:solidFill>
            <a:schemeClr val="bg1"/>
          </a:solidFill>
          <a:ln>
            <a:solidFill>
              <a:schemeClr val="accent1"/>
            </a:solidFill>
          </a:ln>
        </p:spPr>
        <p:txBody>
          <a:bodyPr wrap="square" rtlCol="0">
            <a:noAutofit/>
          </a:bodyPr>
          <a:lstStyle/>
          <a:p>
            <a:r>
              <a:rPr lang="nl-NL" sz="900" b="1" dirty="0"/>
              <a:t>Maak de tekst op</a:t>
            </a:r>
            <a:r>
              <a:rPr lang="nl-NL" sz="900" dirty="0"/>
              <a:t> door het lijstniveau te verhogen of te verlagen:</a:t>
            </a:r>
          </a:p>
          <a:p>
            <a:r>
              <a:rPr lang="nl-NL" sz="900" dirty="0"/>
              <a:t>Plaats de cursor in de tekst en klik op een van de onderstaande knoppen</a:t>
            </a:r>
          </a:p>
          <a:p>
            <a:endParaRPr lang="nl-NL" sz="900" dirty="0"/>
          </a:p>
          <a:p>
            <a:endParaRPr lang="nl-NL" sz="900" dirty="0"/>
          </a:p>
          <a:p>
            <a:endParaRPr lang="nl-NL" sz="900" dirty="0"/>
          </a:p>
          <a:p>
            <a:endParaRPr lang="nl-NL" sz="900" dirty="0"/>
          </a:p>
          <a:p>
            <a:endParaRPr lang="nl-NL" sz="900" dirty="0"/>
          </a:p>
          <a:p>
            <a:endParaRPr lang="nl-NL" sz="900" dirty="0"/>
          </a:p>
          <a:p>
            <a:endParaRPr lang="nl-NL" sz="900" dirty="0"/>
          </a:p>
          <a:p>
            <a:r>
              <a:rPr lang="nl-NL" sz="900" dirty="0"/>
              <a:t>(in lint Start, groep Alinea)</a:t>
            </a:r>
          </a:p>
          <a:p>
            <a:endParaRPr lang="nl-NL" sz="900" dirty="0"/>
          </a:p>
          <a:p>
            <a:r>
              <a:rPr lang="nl-NL" sz="900" dirty="0"/>
              <a:t>1 = Normaal</a:t>
            </a:r>
          </a:p>
          <a:p>
            <a:r>
              <a:rPr lang="nl-NL" sz="900" dirty="0"/>
              <a:t>2 = </a:t>
            </a:r>
            <a:r>
              <a:rPr lang="nl-NL" sz="900" b="1" dirty="0"/>
              <a:t>Vet</a:t>
            </a:r>
          </a:p>
          <a:p>
            <a:pPr marL="0" marR="0" lvl="0" indent="0" algn="l" defTabSz="685800" rtl="0" eaLnBrk="1" fontAlgn="auto" latinLnBrk="0" hangingPunct="1">
              <a:lnSpc>
                <a:spcPct val="100000"/>
              </a:lnSpc>
              <a:spcBef>
                <a:spcPts val="0"/>
              </a:spcBef>
              <a:spcAft>
                <a:spcPts val="0"/>
              </a:spcAft>
              <a:buClrTx/>
              <a:buSzTx/>
              <a:buFontTx/>
              <a:buNone/>
              <a:tabLst/>
              <a:defRPr/>
            </a:pPr>
            <a:r>
              <a:rPr lang="nl-NL" sz="900" dirty="0"/>
              <a:t>3 = </a:t>
            </a:r>
            <a:r>
              <a:rPr lang="nl-NL" sz="900" dirty="0">
                <a:solidFill>
                  <a:schemeClr val="accent1"/>
                </a:solidFill>
              </a:rPr>
              <a:t>• </a:t>
            </a:r>
            <a:r>
              <a:rPr lang="nl-NL" sz="900" dirty="0"/>
              <a:t>opsomming</a:t>
            </a:r>
            <a:r>
              <a:rPr lang="nl-NL" sz="900" b="1" dirty="0">
                <a:solidFill>
                  <a:schemeClr val="tx2"/>
                </a:solidFill>
              </a:rPr>
              <a:t> </a:t>
            </a:r>
            <a:r>
              <a:rPr lang="nl-NL" sz="900" dirty="0"/>
              <a:t>tekst</a:t>
            </a:r>
          </a:p>
          <a:p>
            <a:pPr lvl="0" defTabSz="685800">
              <a:defRPr/>
            </a:pPr>
            <a:r>
              <a:rPr lang="nl-NL" sz="900" b="0" dirty="0">
                <a:solidFill>
                  <a:schemeClr val="tx1"/>
                </a:solidFill>
              </a:rPr>
              <a:t>4 =   </a:t>
            </a:r>
            <a:r>
              <a:rPr lang="nl-NL" sz="900" dirty="0">
                <a:solidFill>
                  <a:schemeClr val="bg2"/>
                </a:solidFill>
              </a:rPr>
              <a:t> </a:t>
            </a:r>
            <a:r>
              <a:rPr lang="nl-NL" sz="900" dirty="0">
                <a:solidFill>
                  <a:schemeClr val="accent1"/>
                </a:solidFill>
              </a:rPr>
              <a:t>-</a:t>
            </a:r>
            <a:r>
              <a:rPr lang="nl-NL" sz="900" dirty="0">
                <a:solidFill>
                  <a:schemeClr val="tx2"/>
                </a:solidFill>
              </a:rPr>
              <a:t> </a:t>
            </a:r>
            <a:r>
              <a:rPr lang="nl-NL" sz="900" dirty="0"/>
              <a:t>opsomming</a:t>
            </a:r>
            <a:r>
              <a:rPr lang="nl-NL" sz="900" b="1" dirty="0">
                <a:solidFill>
                  <a:schemeClr val="tx2"/>
                </a:solidFill>
              </a:rPr>
              <a:t> </a:t>
            </a:r>
            <a:r>
              <a:rPr lang="nl-NL" sz="900" dirty="0"/>
              <a:t>tekst</a:t>
            </a:r>
          </a:p>
        </p:txBody>
      </p:sp>
      <p:pic>
        <p:nvPicPr>
          <p:cNvPr id="12" name="Afbeelding 11">
            <a:extLst>
              <a:ext uri="{FF2B5EF4-FFF2-40B4-BE49-F238E27FC236}">
                <a16:creationId xmlns:a16="http://schemas.microsoft.com/office/drawing/2014/main" id="{05ECFF58-BFE9-400D-831D-E0A72B676F95}"/>
              </a:ext>
            </a:extLst>
          </p:cNvPr>
          <p:cNvPicPr>
            <a:picLocks noChangeAspect="1"/>
          </p:cNvPicPr>
          <p:nvPr userDrawn="1"/>
        </p:nvPicPr>
        <p:blipFill>
          <a:blip r:embed="rId4"/>
          <a:stretch>
            <a:fillRect/>
          </a:stretch>
        </p:blipFill>
        <p:spPr>
          <a:xfrm>
            <a:off x="9280010" y="848209"/>
            <a:ext cx="1285875" cy="914400"/>
          </a:xfrm>
          <a:prstGeom prst="rect">
            <a:avLst/>
          </a:prstGeom>
        </p:spPr>
      </p:pic>
      <p:sp>
        <p:nvSpPr>
          <p:cNvPr id="13" name="Tekstvak 12">
            <a:extLst>
              <a:ext uri="{FF2B5EF4-FFF2-40B4-BE49-F238E27FC236}">
                <a16:creationId xmlns:a16="http://schemas.microsoft.com/office/drawing/2014/main" id="{243F1573-79A6-4C60-8D85-FBCDDF8C0513}"/>
              </a:ext>
            </a:extLst>
          </p:cNvPr>
          <p:cNvSpPr txBox="1"/>
          <p:nvPr userDrawn="1"/>
        </p:nvSpPr>
        <p:spPr>
          <a:xfrm>
            <a:off x="9174890" y="2645079"/>
            <a:ext cx="1800000" cy="2498421"/>
          </a:xfrm>
          <a:prstGeom prst="rect">
            <a:avLst/>
          </a:prstGeom>
          <a:solidFill>
            <a:schemeClr val="bg1"/>
          </a:solidFill>
          <a:ln>
            <a:solidFill>
              <a:schemeClr val="accent1"/>
            </a:solidFill>
          </a:ln>
        </p:spPr>
        <p:txBody>
          <a:bodyPr wrap="square" rtlCol="0">
            <a:noAutofit/>
          </a:bodyPr>
          <a:lstStyle>
            <a:defPPr>
              <a:defRPr lang="en-US"/>
            </a:defPPr>
            <a:lvl1pPr>
              <a:defRPr sz="1000"/>
            </a:lvl1pPr>
          </a:lstStyle>
          <a:p>
            <a:pPr lvl="0"/>
            <a:r>
              <a:rPr lang="nl-NL" sz="900" b="1" dirty="0"/>
              <a:t>Voeg een achtergrond afbeelding in:</a:t>
            </a:r>
          </a:p>
          <a:p>
            <a:pPr lvl="0"/>
            <a:r>
              <a:rPr lang="nl-NL" sz="900" dirty="0"/>
              <a:t>Rechter muis knop klik</a:t>
            </a:r>
          </a:p>
          <a:p>
            <a:pPr lvl="0"/>
            <a:r>
              <a:rPr lang="nl-NL" sz="900" dirty="0"/>
              <a:t>Achtergrond opmaken …</a:t>
            </a:r>
          </a:p>
          <a:p>
            <a:pPr lvl="0"/>
            <a:endParaRPr lang="nl-NL" sz="900" dirty="0"/>
          </a:p>
          <a:p>
            <a:pPr lvl="0"/>
            <a:r>
              <a:rPr lang="nl-NL" sz="900" dirty="0"/>
              <a:t>Selecteer Opvulling met afbeelding of </a:t>
            </a:r>
            <a:r>
              <a:rPr lang="nl-NL" sz="900" dirty="0" err="1"/>
              <a:t>bitmappatroon</a:t>
            </a:r>
            <a:endParaRPr lang="nl-NL" sz="900" dirty="0"/>
          </a:p>
          <a:p>
            <a:pPr lvl="0"/>
            <a:endParaRPr lang="nl-NL" sz="900" dirty="0"/>
          </a:p>
          <a:p>
            <a:pPr lvl="0"/>
            <a:r>
              <a:rPr lang="nl-NL" sz="900" kern="1200" dirty="0">
                <a:solidFill>
                  <a:schemeClr val="tx1"/>
                </a:solidFill>
                <a:latin typeface="+mn-lt"/>
                <a:ea typeface="+mn-ea"/>
                <a:cs typeface="+mn-cs"/>
              </a:rPr>
              <a:t>Klik onder Bron afbeelding op [Invoegen]</a:t>
            </a:r>
          </a:p>
        </p:txBody>
      </p:sp>
      <p:sp>
        <p:nvSpPr>
          <p:cNvPr id="14" name="Tekstvak 13">
            <a:extLst>
              <a:ext uri="{FF2B5EF4-FFF2-40B4-BE49-F238E27FC236}">
                <a16:creationId xmlns:a16="http://schemas.microsoft.com/office/drawing/2014/main" id="{243F1573-79A6-4C60-8D85-FBCDDF8C0513}"/>
              </a:ext>
            </a:extLst>
          </p:cNvPr>
          <p:cNvSpPr txBox="1"/>
          <p:nvPr userDrawn="1"/>
        </p:nvSpPr>
        <p:spPr>
          <a:xfrm>
            <a:off x="4579620" y="5166360"/>
            <a:ext cx="6385560" cy="1226820"/>
          </a:xfrm>
          <a:prstGeom prst="rect">
            <a:avLst/>
          </a:prstGeom>
          <a:solidFill>
            <a:schemeClr val="bg1"/>
          </a:solidFill>
          <a:ln>
            <a:solidFill>
              <a:schemeClr val="accent1"/>
            </a:solidFill>
          </a:ln>
        </p:spPr>
        <p:txBody>
          <a:bodyPr wrap="square" rtlCol="0">
            <a:noAutofit/>
          </a:bodyPr>
          <a:lstStyle>
            <a:defPPr>
              <a:defRPr lang="en-US"/>
            </a:defPPr>
            <a:lvl1pPr>
              <a:defRPr sz="100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Positioneer een afbeelding met ‘verschuiving’:</a:t>
            </a:r>
            <a:br>
              <a:rPr lang="nl-NL" sz="800" kern="1200" dirty="0">
                <a:solidFill>
                  <a:schemeClr val="tx1"/>
                </a:solidFill>
                <a:latin typeface="+mn-lt"/>
                <a:ea typeface="+mn-ea"/>
                <a:cs typeface="+mn-cs"/>
              </a:rPr>
            </a:br>
            <a:r>
              <a:rPr lang="nl-NL" sz="800" b="1" kern="1200" dirty="0">
                <a:solidFill>
                  <a:schemeClr val="tx1"/>
                </a:solidFill>
                <a:latin typeface="+mn-lt"/>
                <a:ea typeface="+mn-ea"/>
                <a:cs typeface="+mn-cs"/>
              </a:rPr>
              <a:t>Afbeelding naar rechts verschuiven: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 zet een positief % bij ‘verschuiving links’ (= verschuiving van linkerkant naar rechts)</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 en een even groot negatief % bij  ‘verschuiving rechts’ (=rechterkant)</a:t>
            </a:r>
            <a:r>
              <a:rPr lang="nl-NL" sz="800" kern="1200" baseline="0" dirty="0">
                <a:solidFill>
                  <a:schemeClr val="tx1"/>
                </a:solidFill>
                <a:latin typeface="+mn-lt"/>
                <a:ea typeface="+mn-ea"/>
                <a:cs typeface="+mn-cs"/>
              </a:rPr>
              <a:t> </a:t>
            </a:r>
            <a:r>
              <a:rPr lang="nl-NL" sz="800" kern="1200" dirty="0">
                <a:solidFill>
                  <a:schemeClr val="tx1"/>
                </a:solidFill>
                <a:latin typeface="+mn-lt"/>
                <a:ea typeface="+mn-ea"/>
                <a:cs typeface="+mn-cs"/>
              </a:rPr>
              <a:t>(bijv. 30% ; -30%).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b="1" kern="1200" dirty="0">
                <a:solidFill>
                  <a:schemeClr val="tx1"/>
                </a:solidFill>
                <a:latin typeface="+mn-lt"/>
                <a:ea typeface="+mn-ea"/>
                <a:cs typeface="+mn-cs"/>
              </a:rPr>
              <a:t>Voor afbeeldingverschuiving naar links</a:t>
            </a:r>
            <a:r>
              <a:rPr lang="nl-NL" sz="800" kern="1200" dirty="0">
                <a:solidFill>
                  <a:schemeClr val="tx1"/>
                </a:solidFill>
                <a:latin typeface="+mn-lt"/>
                <a:ea typeface="+mn-ea"/>
                <a:cs typeface="+mn-cs"/>
              </a:rPr>
              <a:t> net andersom: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nl-NL" sz="800" kern="1200" dirty="0">
                <a:solidFill>
                  <a:schemeClr val="tx1"/>
                </a:solidFill>
                <a:latin typeface="+mn-lt"/>
                <a:ea typeface="+mn-ea"/>
                <a:cs typeface="+mn-cs"/>
              </a:rPr>
              <a:t>zet een negatief % bij ‘verschuiving links’ (= verschuiving van linkerkant naar links)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nl-NL" sz="800" kern="1200" dirty="0">
                <a:solidFill>
                  <a:schemeClr val="tx1"/>
                </a:solidFill>
                <a:latin typeface="+mn-lt"/>
                <a:ea typeface="+mn-ea"/>
                <a:cs typeface="+mn-cs"/>
              </a:rPr>
              <a:t>en een even groot positief % bij ‘verschuiving rechts’ (bijv. -15% ; 15%).</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8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Idem bij verschuiving onder/boven. </a:t>
            </a:r>
          </a:p>
        </p:txBody>
      </p:sp>
      <p:pic>
        <p:nvPicPr>
          <p:cNvPr id="15" name="Afbeelding 14"/>
          <p:cNvPicPr>
            <a:picLocks noChangeAspect="1"/>
          </p:cNvPicPr>
          <p:nvPr userDrawn="1"/>
        </p:nvPicPr>
        <p:blipFill>
          <a:blip r:embed="rId5"/>
          <a:stretch>
            <a:fillRect/>
          </a:stretch>
        </p:blipFill>
        <p:spPr>
          <a:xfrm>
            <a:off x="9471693" y="5320665"/>
            <a:ext cx="1462054" cy="821055"/>
          </a:xfrm>
          <a:prstGeom prst="rect">
            <a:avLst/>
          </a:prstGeom>
        </p:spPr>
      </p:pic>
    </p:spTree>
    <p:extLst>
      <p:ext uri="{BB962C8B-B14F-4D97-AF65-F5344CB8AC3E}">
        <p14:creationId xmlns:p14="http://schemas.microsoft.com/office/powerpoint/2010/main" val="36878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tekst 50%achtergrondfoto ">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6" name="wit_vlak">
            <a:extLst>
              <a:ext uri="{FF2B5EF4-FFF2-40B4-BE49-F238E27FC236}">
                <a16:creationId xmlns:a16="http://schemas.microsoft.com/office/drawing/2014/main" id="{FA1C3BD4-106A-4238-A430-E2299D007401}"/>
              </a:ext>
            </a:extLst>
          </p:cNvPr>
          <p:cNvSpPr/>
          <p:nvPr userDrawn="1"/>
        </p:nvSpPr>
        <p:spPr>
          <a:xfrm>
            <a:off x="0" y="0"/>
            <a:ext cx="4572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p:cNvSpPr>
            <a:spLocks noGrp="1"/>
          </p:cNvSpPr>
          <p:nvPr>
            <p:ph type="title" hasCustomPrompt="1"/>
          </p:nvPr>
        </p:nvSpPr>
        <p:spPr>
          <a:xfrm>
            <a:off x="547688" y="256077"/>
            <a:ext cx="3919537" cy="391719"/>
          </a:xfrm>
        </p:spPr>
        <p:txBody>
          <a:bodyPr/>
          <a:lstStyle>
            <a:lvl1pPr>
              <a:defRPr/>
            </a:lvl1pPr>
          </a:lstStyle>
          <a:p>
            <a:r>
              <a:rPr lang="nl-NL" dirty="0"/>
              <a:t>Klik voor titel</a:t>
            </a:r>
          </a:p>
        </p:txBody>
      </p:sp>
      <p:sp>
        <p:nvSpPr>
          <p:cNvPr id="3" name="Content Placeholder 2"/>
          <p:cNvSpPr>
            <a:spLocks noGrp="1"/>
          </p:cNvSpPr>
          <p:nvPr>
            <p:ph idx="1" hasCustomPrompt="1"/>
          </p:nvPr>
        </p:nvSpPr>
        <p:spPr>
          <a:xfrm>
            <a:off x="367200" y="821529"/>
            <a:ext cx="4100400" cy="3601246"/>
          </a:xfrm>
        </p:spPr>
        <p:txBody>
          <a:bodyPr/>
          <a:lstStyle>
            <a:lvl1pPr>
              <a:defRPr/>
            </a:lvl1pPr>
          </a:lstStyle>
          <a:p>
            <a:pPr lvl="0"/>
            <a:r>
              <a:rPr lang="nl-NL" dirty="0"/>
              <a:t>Klik voor tekst</a:t>
            </a:r>
          </a:p>
          <a:p>
            <a:pPr lvl="1"/>
            <a:r>
              <a:rPr lang="nl-NL" dirty="0"/>
              <a:t>Tweede niveau</a:t>
            </a:r>
          </a:p>
          <a:p>
            <a:pPr lvl="2"/>
            <a:r>
              <a:rPr lang="nl-NL" dirty="0"/>
              <a:t>Derde niveau</a:t>
            </a:r>
          </a:p>
          <a:p>
            <a:pPr lvl="3"/>
            <a:r>
              <a:rPr lang="nl-NL" dirty="0"/>
              <a:t>Vierde niveau</a:t>
            </a:r>
          </a:p>
          <a:p>
            <a:pPr lvl="4"/>
            <a:r>
              <a:rPr lang="nl-NL" dirty="0"/>
              <a:t>Vijfde niveau</a:t>
            </a:r>
          </a:p>
        </p:txBody>
      </p:sp>
      <p:cxnSp>
        <p:nvCxnSpPr>
          <p:cNvPr id="8" name="Rechte verbindingslijn 7">
            <a:extLst>
              <a:ext uri="{FF2B5EF4-FFF2-40B4-BE49-F238E27FC236}">
                <a16:creationId xmlns:a16="http://schemas.microsoft.com/office/drawing/2014/main" id="{45E058A7-4979-418F-9427-BC9E802C1840}"/>
              </a:ext>
            </a:extLst>
          </p:cNvPr>
          <p:cNvCxnSpPr>
            <a:cxnSpLocks/>
          </p:cNvCxnSpPr>
          <p:nvPr userDrawn="1"/>
        </p:nvCxnSpPr>
        <p:spPr>
          <a:xfrm>
            <a:off x="546100" y="720725"/>
            <a:ext cx="4025900" cy="0"/>
          </a:xfrm>
          <a:prstGeom prst="line">
            <a:avLst/>
          </a:prstGeom>
          <a:ln w="44450"/>
        </p:spPr>
        <p:style>
          <a:lnRef idx="1">
            <a:schemeClr val="accent1"/>
          </a:lnRef>
          <a:fillRef idx="0">
            <a:schemeClr val="accent1"/>
          </a:fillRef>
          <a:effectRef idx="0">
            <a:schemeClr val="accent1"/>
          </a:effectRef>
          <a:fontRef idx="minor">
            <a:schemeClr val="tx1"/>
          </a:fontRef>
        </p:style>
      </p:cxnSp>
      <p:pic>
        <p:nvPicPr>
          <p:cNvPr id="9" name="Logo_blauw">
            <a:extLst>
              <a:ext uri="{FF2B5EF4-FFF2-40B4-BE49-F238E27FC236}">
                <a16:creationId xmlns:a16="http://schemas.microsoft.com/office/drawing/2014/main" id="{4BF7FD62-7ABD-4055-B2B6-18FA134C53DF}"/>
              </a:ext>
            </a:extLst>
          </p:cNvPr>
          <p:cNvPicPr>
            <a:picLocks noChangeAspect="1"/>
          </p:cNvPicPr>
          <p:nvPr userDrawn="1"/>
        </p:nvPicPr>
        <p:blipFill>
          <a:blip r:embed="rId2"/>
          <a:stretch>
            <a:fillRect/>
          </a:stretch>
        </p:blipFill>
        <p:spPr>
          <a:xfrm>
            <a:off x="7787954" y="4081462"/>
            <a:ext cx="1358984" cy="590963"/>
          </a:xfrm>
          <a:prstGeom prst="rect">
            <a:avLst/>
          </a:prstGeom>
        </p:spPr>
      </p:pic>
      <p:cxnSp>
        <p:nvCxnSpPr>
          <p:cNvPr id="11" name="Rechte verbindingslijn 10">
            <a:extLst>
              <a:ext uri="{FF2B5EF4-FFF2-40B4-BE49-F238E27FC236}">
                <a16:creationId xmlns:a16="http://schemas.microsoft.com/office/drawing/2014/main" id="{D7DC15FC-979D-40F2-A48B-64BC67B0EED3}"/>
              </a:ext>
            </a:extLst>
          </p:cNvPr>
          <p:cNvCxnSpPr>
            <a:cxnSpLocks/>
          </p:cNvCxnSpPr>
          <p:nvPr userDrawn="1"/>
        </p:nvCxnSpPr>
        <p:spPr>
          <a:xfrm>
            <a:off x="4572000" y="720725"/>
            <a:ext cx="45720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kstvak 11">
            <a:extLst>
              <a:ext uri="{FF2B5EF4-FFF2-40B4-BE49-F238E27FC236}">
                <a16:creationId xmlns:a16="http://schemas.microsoft.com/office/drawing/2014/main" id="{D4457899-66CA-4CCC-A07C-0FD1719F5F68}"/>
              </a:ext>
            </a:extLst>
          </p:cNvPr>
          <p:cNvSpPr txBox="1"/>
          <p:nvPr userDrawn="1"/>
        </p:nvSpPr>
        <p:spPr>
          <a:xfrm>
            <a:off x="9174890" y="-55284"/>
            <a:ext cx="1800000" cy="2698749"/>
          </a:xfrm>
          <a:prstGeom prst="rect">
            <a:avLst/>
          </a:prstGeom>
          <a:solidFill>
            <a:schemeClr val="bg1"/>
          </a:solidFill>
          <a:ln>
            <a:solidFill>
              <a:schemeClr val="accent1"/>
            </a:solidFill>
          </a:ln>
        </p:spPr>
        <p:txBody>
          <a:bodyPr wrap="square" rtlCol="0">
            <a:noAutofit/>
          </a:bodyPr>
          <a:lstStyle/>
          <a:p>
            <a:r>
              <a:rPr lang="nl-NL" sz="900" b="1" dirty="0"/>
              <a:t>Maak de tekst op</a:t>
            </a:r>
            <a:r>
              <a:rPr lang="nl-NL" sz="900" dirty="0"/>
              <a:t> door het lijstniveau te verhogen of te verlagen:</a:t>
            </a:r>
          </a:p>
          <a:p>
            <a:r>
              <a:rPr lang="nl-NL" sz="900" dirty="0"/>
              <a:t>Plaats de cursor in de tekst en klik op een van de onderstaande knoppen</a:t>
            </a:r>
          </a:p>
          <a:p>
            <a:endParaRPr lang="nl-NL" sz="900" dirty="0"/>
          </a:p>
          <a:p>
            <a:endParaRPr lang="nl-NL" sz="900" dirty="0"/>
          </a:p>
          <a:p>
            <a:endParaRPr lang="nl-NL" sz="900" dirty="0"/>
          </a:p>
          <a:p>
            <a:endParaRPr lang="nl-NL" sz="900" dirty="0"/>
          </a:p>
          <a:p>
            <a:endParaRPr lang="nl-NL" sz="900" dirty="0"/>
          </a:p>
          <a:p>
            <a:endParaRPr lang="nl-NL" sz="900" dirty="0"/>
          </a:p>
          <a:p>
            <a:endParaRPr lang="nl-NL" sz="900" dirty="0"/>
          </a:p>
          <a:p>
            <a:r>
              <a:rPr lang="nl-NL" sz="900" dirty="0"/>
              <a:t>(in lint Start, groep Alinea)</a:t>
            </a:r>
          </a:p>
          <a:p>
            <a:endParaRPr lang="nl-NL" sz="900" dirty="0"/>
          </a:p>
          <a:p>
            <a:r>
              <a:rPr lang="nl-NL" sz="900" dirty="0"/>
              <a:t>1 = Normaal</a:t>
            </a:r>
          </a:p>
          <a:p>
            <a:r>
              <a:rPr lang="nl-NL" sz="900" dirty="0"/>
              <a:t>2 = </a:t>
            </a:r>
            <a:r>
              <a:rPr lang="nl-NL" sz="900" b="1" dirty="0"/>
              <a:t>Vet</a:t>
            </a:r>
          </a:p>
          <a:p>
            <a:pPr marL="0" marR="0" lvl="0" indent="0" algn="l" defTabSz="685800" rtl="0" eaLnBrk="1" fontAlgn="auto" latinLnBrk="0" hangingPunct="1">
              <a:lnSpc>
                <a:spcPct val="100000"/>
              </a:lnSpc>
              <a:spcBef>
                <a:spcPts val="0"/>
              </a:spcBef>
              <a:spcAft>
                <a:spcPts val="0"/>
              </a:spcAft>
              <a:buClrTx/>
              <a:buSzTx/>
              <a:buFontTx/>
              <a:buNone/>
              <a:tabLst/>
              <a:defRPr/>
            </a:pPr>
            <a:r>
              <a:rPr lang="nl-NL" sz="900" dirty="0"/>
              <a:t>3 = </a:t>
            </a:r>
            <a:r>
              <a:rPr lang="nl-NL" sz="900" dirty="0">
                <a:solidFill>
                  <a:schemeClr val="accent1"/>
                </a:solidFill>
              </a:rPr>
              <a:t>• </a:t>
            </a:r>
            <a:r>
              <a:rPr lang="nl-NL" sz="900" dirty="0"/>
              <a:t>opsomming</a:t>
            </a:r>
            <a:r>
              <a:rPr lang="nl-NL" sz="900" b="1" dirty="0">
                <a:solidFill>
                  <a:schemeClr val="tx2"/>
                </a:solidFill>
              </a:rPr>
              <a:t> </a:t>
            </a:r>
            <a:r>
              <a:rPr lang="nl-NL" sz="900" dirty="0"/>
              <a:t>tekst</a:t>
            </a:r>
          </a:p>
          <a:p>
            <a:pPr lvl="0" defTabSz="685800">
              <a:defRPr/>
            </a:pPr>
            <a:r>
              <a:rPr lang="nl-NL" sz="900" b="0" dirty="0">
                <a:solidFill>
                  <a:schemeClr val="tx1"/>
                </a:solidFill>
              </a:rPr>
              <a:t>4 =   </a:t>
            </a:r>
            <a:r>
              <a:rPr lang="nl-NL" sz="900" dirty="0">
                <a:solidFill>
                  <a:schemeClr val="bg2"/>
                </a:solidFill>
              </a:rPr>
              <a:t> </a:t>
            </a:r>
            <a:r>
              <a:rPr lang="nl-NL" sz="900" dirty="0">
                <a:solidFill>
                  <a:schemeClr val="accent1"/>
                </a:solidFill>
              </a:rPr>
              <a:t>-</a:t>
            </a:r>
            <a:r>
              <a:rPr lang="nl-NL" sz="900" dirty="0">
                <a:solidFill>
                  <a:schemeClr val="tx2"/>
                </a:solidFill>
              </a:rPr>
              <a:t> </a:t>
            </a:r>
            <a:r>
              <a:rPr lang="nl-NL" sz="900" dirty="0"/>
              <a:t>opsomming</a:t>
            </a:r>
            <a:r>
              <a:rPr lang="nl-NL" sz="900" b="1" dirty="0">
                <a:solidFill>
                  <a:schemeClr val="tx2"/>
                </a:solidFill>
              </a:rPr>
              <a:t> </a:t>
            </a:r>
            <a:r>
              <a:rPr lang="nl-NL" sz="900" dirty="0"/>
              <a:t>tekst</a:t>
            </a:r>
          </a:p>
        </p:txBody>
      </p:sp>
      <p:pic>
        <p:nvPicPr>
          <p:cNvPr id="13" name="Afbeelding 12">
            <a:extLst>
              <a:ext uri="{FF2B5EF4-FFF2-40B4-BE49-F238E27FC236}">
                <a16:creationId xmlns:a16="http://schemas.microsoft.com/office/drawing/2014/main" id="{05ECFF58-BFE9-400D-831D-E0A72B676F95}"/>
              </a:ext>
            </a:extLst>
          </p:cNvPr>
          <p:cNvPicPr>
            <a:picLocks noChangeAspect="1"/>
          </p:cNvPicPr>
          <p:nvPr userDrawn="1"/>
        </p:nvPicPr>
        <p:blipFill>
          <a:blip r:embed="rId3"/>
          <a:stretch>
            <a:fillRect/>
          </a:stretch>
        </p:blipFill>
        <p:spPr>
          <a:xfrm>
            <a:off x="9280010" y="848209"/>
            <a:ext cx="1285875" cy="914400"/>
          </a:xfrm>
          <a:prstGeom prst="rect">
            <a:avLst/>
          </a:prstGeom>
        </p:spPr>
      </p:pic>
      <p:sp>
        <p:nvSpPr>
          <p:cNvPr id="14" name="Tekstvak 13">
            <a:extLst>
              <a:ext uri="{FF2B5EF4-FFF2-40B4-BE49-F238E27FC236}">
                <a16:creationId xmlns:a16="http://schemas.microsoft.com/office/drawing/2014/main" id="{243F1573-79A6-4C60-8D85-FBCDDF8C0513}"/>
              </a:ext>
            </a:extLst>
          </p:cNvPr>
          <p:cNvSpPr txBox="1"/>
          <p:nvPr userDrawn="1"/>
        </p:nvSpPr>
        <p:spPr>
          <a:xfrm>
            <a:off x="9174890" y="2645079"/>
            <a:ext cx="1800000" cy="2498421"/>
          </a:xfrm>
          <a:prstGeom prst="rect">
            <a:avLst/>
          </a:prstGeom>
          <a:solidFill>
            <a:schemeClr val="bg1"/>
          </a:solidFill>
          <a:ln>
            <a:solidFill>
              <a:schemeClr val="accent1"/>
            </a:solidFill>
          </a:ln>
        </p:spPr>
        <p:txBody>
          <a:bodyPr wrap="square" rtlCol="0">
            <a:noAutofit/>
          </a:bodyPr>
          <a:lstStyle>
            <a:defPPr>
              <a:defRPr lang="en-US"/>
            </a:defPPr>
            <a:lvl1pPr>
              <a:defRPr sz="1000"/>
            </a:lvl1pPr>
          </a:lstStyle>
          <a:p>
            <a:pPr lvl="0"/>
            <a:r>
              <a:rPr lang="nl-NL" sz="900" b="1" dirty="0"/>
              <a:t>Voeg een achtergrond afbeelding in:</a:t>
            </a:r>
          </a:p>
          <a:p>
            <a:pPr lvl="0"/>
            <a:r>
              <a:rPr lang="nl-NL" sz="900" dirty="0"/>
              <a:t>Rechter muis knop klik</a:t>
            </a:r>
          </a:p>
          <a:p>
            <a:pPr lvl="0"/>
            <a:r>
              <a:rPr lang="nl-NL" sz="900" dirty="0"/>
              <a:t>Achtergrond opmaken …</a:t>
            </a:r>
          </a:p>
          <a:p>
            <a:pPr lvl="0"/>
            <a:endParaRPr lang="nl-NL" sz="900" dirty="0"/>
          </a:p>
          <a:p>
            <a:pPr lvl="0"/>
            <a:r>
              <a:rPr lang="nl-NL" sz="900" dirty="0"/>
              <a:t>Selecteer Opvulling met afbeelding of </a:t>
            </a:r>
            <a:r>
              <a:rPr lang="nl-NL" sz="900" dirty="0" err="1"/>
              <a:t>bitmappatroon</a:t>
            </a:r>
            <a:endParaRPr lang="nl-NL" sz="900" dirty="0"/>
          </a:p>
          <a:p>
            <a:pPr lvl="0"/>
            <a:endParaRPr lang="nl-NL" sz="900" dirty="0"/>
          </a:p>
          <a:p>
            <a:pPr lvl="0"/>
            <a:r>
              <a:rPr lang="nl-NL" sz="900" kern="1200" dirty="0">
                <a:solidFill>
                  <a:schemeClr val="tx1"/>
                </a:solidFill>
                <a:latin typeface="+mn-lt"/>
                <a:ea typeface="+mn-ea"/>
                <a:cs typeface="+mn-cs"/>
              </a:rPr>
              <a:t>Klik onder Bron afbeelding op [Invoegen]</a:t>
            </a:r>
          </a:p>
        </p:txBody>
      </p:sp>
      <p:sp>
        <p:nvSpPr>
          <p:cNvPr id="15" name="Tekstvak 14">
            <a:extLst>
              <a:ext uri="{FF2B5EF4-FFF2-40B4-BE49-F238E27FC236}">
                <a16:creationId xmlns:a16="http://schemas.microsoft.com/office/drawing/2014/main" id="{243F1573-79A6-4C60-8D85-FBCDDF8C0513}"/>
              </a:ext>
            </a:extLst>
          </p:cNvPr>
          <p:cNvSpPr txBox="1"/>
          <p:nvPr userDrawn="1"/>
        </p:nvSpPr>
        <p:spPr>
          <a:xfrm>
            <a:off x="4579620" y="5166360"/>
            <a:ext cx="6385560" cy="1226820"/>
          </a:xfrm>
          <a:prstGeom prst="rect">
            <a:avLst/>
          </a:prstGeom>
          <a:solidFill>
            <a:schemeClr val="bg1"/>
          </a:solidFill>
          <a:ln>
            <a:solidFill>
              <a:schemeClr val="accent1"/>
            </a:solidFill>
          </a:ln>
        </p:spPr>
        <p:txBody>
          <a:bodyPr wrap="square" rtlCol="0">
            <a:noAutofit/>
          </a:bodyPr>
          <a:lstStyle>
            <a:defPPr>
              <a:defRPr lang="en-US"/>
            </a:defPPr>
            <a:lvl1pPr>
              <a:defRPr sz="100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Positioneer een afbeelding met ‘verschuiving’:</a:t>
            </a:r>
            <a:br>
              <a:rPr lang="nl-NL" sz="800" kern="1200" dirty="0">
                <a:solidFill>
                  <a:schemeClr val="tx1"/>
                </a:solidFill>
                <a:latin typeface="+mn-lt"/>
                <a:ea typeface="+mn-ea"/>
                <a:cs typeface="+mn-cs"/>
              </a:rPr>
            </a:br>
            <a:r>
              <a:rPr lang="nl-NL" sz="800" b="1" kern="1200" dirty="0">
                <a:solidFill>
                  <a:schemeClr val="tx1"/>
                </a:solidFill>
                <a:latin typeface="+mn-lt"/>
                <a:ea typeface="+mn-ea"/>
                <a:cs typeface="+mn-cs"/>
              </a:rPr>
              <a:t>Afbeelding naar rechts verschuiven: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 zet een positief % bij ‘verschuiving links’ (= verschuiving van linkerkant naar rechts)</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 en een even groot negatief % bij  ‘verschuiving rechts’ (=rechterkant)</a:t>
            </a:r>
            <a:r>
              <a:rPr lang="nl-NL" sz="800" kern="1200" baseline="0" dirty="0">
                <a:solidFill>
                  <a:schemeClr val="tx1"/>
                </a:solidFill>
                <a:latin typeface="+mn-lt"/>
                <a:ea typeface="+mn-ea"/>
                <a:cs typeface="+mn-cs"/>
              </a:rPr>
              <a:t> </a:t>
            </a:r>
            <a:r>
              <a:rPr lang="nl-NL" sz="800" kern="1200" dirty="0">
                <a:solidFill>
                  <a:schemeClr val="tx1"/>
                </a:solidFill>
                <a:latin typeface="+mn-lt"/>
                <a:ea typeface="+mn-ea"/>
                <a:cs typeface="+mn-cs"/>
              </a:rPr>
              <a:t>(bijv. 30% ; -30%).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b="1" kern="1200" dirty="0">
                <a:solidFill>
                  <a:schemeClr val="tx1"/>
                </a:solidFill>
                <a:latin typeface="+mn-lt"/>
                <a:ea typeface="+mn-ea"/>
                <a:cs typeface="+mn-cs"/>
              </a:rPr>
              <a:t>Voor afbeeldingverschuiving naar links</a:t>
            </a:r>
            <a:r>
              <a:rPr lang="nl-NL" sz="800" kern="1200" dirty="0">
                <a:solidFill>
                  <a:schemeClr val="tx1"/>
                </a:solidFill>
                <a:latin typeface="+mn-lt"/>
                <a:ea typeface="+mn-ea"/>
                <a:cs typeface="+mn-cs"/>
              </a:rPr>
              <a:t> net andersom: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nl-NL" sz="800" kern="1200" dirty="0">
                <a:solidFill>
                  <a:schemeClr val="tx1"/>
                </a:solidFill>
                <a:latin typeface="+mn-lt"/>
                <a:ea typeface="+mn-ea"/>
                <a:cs typeface="+mn-cs"/>
              </a:rPr>
              <a:t>zet een negatief % bij ‘verschuiving links’ (= verschuiving van linkerkant naar links)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nl-NL" sz="800" kern="1200" dirty="0">
                <a:solidFill>
                  <a:schemeClr val="tx1"/>
                </a:solidFill>
                <a:latin typeface="+mn-lt"/>
                <a:ea typeface="+mn-ea"/>
                <a:cs typeface="+mn-cs"/>
              </a:rPr>
              <a:t>en een even groot positief % bij ‘verschuiving rechts’ (bijv. -15% ; 15%).</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8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Idem bij verschuiving onder/boven. </a:t>
            </a:r>
          </a:p>
        </p:txBody>
      </p:sp>
      <p:pic>
        <p:nvPicPr>
          <p:cNvPr id="16" name="Afbeelding 15"/>
          <p:cNvPicPr>
            <a:picLocks noChangeAspect="1"/>
          </p:cNvPicPr>
          <p:nvPr userDrawn="1"/>
        </p:nvPicPr>
        <p:blipFill>
          <a:blip r:embed="rId4"/>
          <a:stretch>
            <a:fillRect/>
          </a:stretch>
        </p:blipFill>
        <p:spPr>
          <a:xfrm>
            <a:off x="9471693" y="5320665"/>
            <a:ext cx="1462054" cy="821055"/>
          </a:xfrm>
          <a:prstGeom prst="rect">
            <a:avLst/>
          </a:prstGeom>
        </p:spPr>
      </p:pic>
    </p:spTree>
    <p:extLst>
      <p:ext uri="{BB962C8B-B14F-4D97-AF65-F5344CB8AC3E}">
        <p14:creationId xmlns:p14="http://schemas.microsoft.com/office/powerpoint/2010/main" val="342581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tekst 66%achtergrondfoto">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6" name="wit_vlak">
            <a:extLst>
              <a:ext uri="{FF2B5EF4-FFF2-40B4-BE49-F238E27FC236}">
                <a16:creationId xmlns:a16="http://schemas.microsoft.com/office/drawing/2014/main" id="{FA1C3BD4-106A-4238-A430-E2299D007401}"/>
              </a:ext>
            </a:extLst>
          </p:cNvPr>
          <p:cNvSpPr/>
          <p:nvPr userDrawn="1"/>
        </p:nvSpPr>
        <p:spPr>
          <a:xfrm>
            <a:off x="0" y="0"/>
            <a:ext cx="2981325"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p:cNvSpPr>
            <a:spLocks noGrp="1"/>
          </p:cNvSpPr>
          <p:nvPr>
            <p:ph type="title" hasCustomPrompt="1"/>
          </p:nvPr>
        </p:nvSpPr>
        <p:spPr>
          <a:xfrm>
            <a:off x="547688" y="256077"/>
            <a:ext cx="2176462" cy="391719"/>
          </a:xfrm>
        </p:spPr>
        <p:txBody>
          <a:bodyPr/>
          <a:lstStyle>
            <a:lvl1pPr>
              <a:defRPr/>
            </a:lvl1pPr>
          </a:lstStyle>
          <a:p>
            <a:r>
              <a:rPr lang="nl-NL" dirty="0"/>
              <a:t>Klik voor titel</a:t>
            </a:r>
          </a:p>
        </p:txBody>
      </p:sp>
      <p:sp>
        <p:nvSpPr>
          <p:cNvPr id="3" name="Content Placeholder 2"/>
          <p:cNvSpPr>
            <a:spLocks noGrp="1"/>
          </p:cNvSpPr>
          <p:nvPr>
            <p:ph idx="1" hasCustomPrompt="1"/>
          </p:nvPr>
        </p:nvSpPr>
        <p:spPr>
          <a:xfrm>
            <a:off x="367200" y="821529"/>
            <a:ext cx="2360760" cy="3601246"/>
          </a:xfrm>
        </p:spPr>
        <p:txBody>
          <a:bodyPr/>
          <a:lstStyle>
            <a:lvl1pPr>
              <a:defRPr/>
            </a:lvl1pPr>
          </a:lstStyle>
          <a:p>
            <a:pPr lvl="0"/>
            <a:r>
              <a:rPr lang="nl-NL" dirty="0"/>
              <a:t>Klik voor tekst</a:t>
            </a:r>
          </a:p>
          <a:p>
            <a:pPr lvl="1"/>
            <a:r>
              <a:rPr lang="nl-NL" dirty="0"/>
              <a:t>Tweede niveau</a:t>
            </a:r>
          </a:p>
          <a:p>
            <a:pPr lvl="2"/>
            <a:r>
              <a:rPr lang="nl-NL" dirty="0"/>
              <a:t>Derde niveau</a:t>
            </a:r>
          </a:p>
          <a:p>
            <a:pPr lvl="3"/>
            <a:r>
              <a:rPr lang="nl-NL" dirty="0"/>
              <a:t>Vierde niveau</a:t>
            </a:r>
          </a:p>
          <a:p>
            <a:pPr lvl="4"/>
            <a:r>
              <a:rPr lang="nl-NL" dirty="0"/>
              <a:t>Vijfde niveau</a:t>
            </a:r>
          </a:p>
        </p:txBody>
      </p:sp>
      <p:cxnSp>
        <p:nvCxnSpPr>
          <p:cNvPr id="8" name="Rechte verbindingslijn 7">
            <a:extLst>
              <a:ext uri="{FF2B5EF4-FFF2-40B4-BE49-F238E27FC236}">
                <a16:creationId xmlns:a16="http://schemas.microsoft.com/office/drawing/2014/main" id="{45E058A7-4979-418F-9427-BC9E802C1840}"/>
              </a:ext>
            </a:extLst>
          </p:cNvPr>
          <p:cNvCxnSpPr>
            <a:cxnSpLocks/>
          </p:cNvCxnSpPr>
          <p:nvPr userDrawn="1"/>
        </p:nvCxnSpPr>
        <p:spPr>
          <a:xfrm>
            <a:off x="546100" y="720725"/>
            <a:ext cx="2435225" cy="0"/>
          </a:xfrm>
          <a:prstGeom prst="line">
            <a:avLst/>
          </a:prstGeom>
          <a:ln w="44450"/>
        </p:spPr>
        <p:style>
          <a:lnRef idx="1">
            <a:schemeClr val="accent1"/>
          </a:lnRef>
          <a:fillRef idx="0">
            <a:schemeClr val="accent1"/>
          </a:fillRef>
          <a:effectRef idx="0">
            <a:schemeClr val="accent1"/>
          </a:effectRef>
          <a:fontRef idx="minor">
            <a:schemeClr val="tx1"/>
          </a:fontRef>
        </p:style>
      </p:cxnSp>
      <p:pic>
        <p:nvPicPr>
          <p:cNvPr id="9" name="Logo_blauw">
            <a:extLst>
              <a:ext uri="{FF2B5EF4-FFF2-40B4-BE49-F238E27FC236}">
                <a16:creationId xmlns:a16="http://schemas.microsoft.com/office/drawing/2014/main" id="{645BE278-C370-41B2-9908-B4FC3A946032}"/>
              </a:ext>
            </a:extLst>
          </p:cNvPr>
          <p:cNvPicPr>
            <a:picLocks noChangeAspect="1"/>
          </p:cNvPicPr>
          <p:nvPr userDrawn="1"/>
        </p:nvPicPr>
        <p:blipFill>
          <a:blip r:embed="rId2"/>
          <a:stretch>
            <a:fillRect/>
          </a:stretch>
        </p:blipFill>
        <p:spPr>
          <a:xfrm>
            <a:off x="7787954" y="4081462"/>
            <a:ext cx="1358984" cy="590963"/>
          </a:xfrm>
          <a:prstGeom prst="rect">
            <a:avLst/>
          </a:prstGeom>
        </p:spPr>
      </p:pic>
      <p:cxnSp>
        <p:nvCxnSpPr>
          <p:cNvPr id="11" name="Rechte verbindingslijn 10">
            <a:extLst>
              <a:ext uri="{FF2B5EF4-FFF2-40B4-BE49-F238E27FC236}">
                <a16:creationId xmlns:a16="http://schemas.microsoft.com/office/drawing/2014/main" id="{323DBB82-C302-4398-9B67-0D7801D549B5}"/>
              </a:ext>
            </a:extLst>
          </p:cNvPr>
          <p:cNvCxnSpPr>
            <a:cxnSpLocks/>
          </p:cNvCxnSpPr>
          <p:nvPr userDrawn="1"/>
        </p:nvCxnSpPr>
        <p:spPr>
          <a:xfrm>
            <a:off x="2981325" y="720725"/>
            <a:ext cx="6162675"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kstvak 11">
            <a:extLst>
              <a:ext uri="{FF2B5EF4-FFF2-40B4-BE49-F238E27FC236}">
                <a16:creationId xmlns:a16="http://schemas.microsoft.com/office/drawing/2014/main" id="{D4457899-66CA-4CCC-A07C-0FD1719F5F68}"/>
              </a:ext>
            </a:extLst>
          </p:cNvPr>
          <p:cNvSpPr txBox="1"/>
          <p:nvPr userDrawn="1"/>
        </p:nvSpPr>
        <p:spPr>
          <a:xfrm>
            <a:off x="9174890" y="-55284"/>
            <a:ext cx="1800000" cy="2698749"/>
          </a:xfrm>
          <a:prstGeom prst="rect">
            <a:avLst/>
          </a:prstGeom>
          <a:solidFill>
            <a:schemeClr val="bg1"/>
          </a:solidFill>
          <a:ln>
            <a:solidFill>
              <a:schemeClr val="accent1"/>
            </a:solidFill>
          </a:ln>
        </p:spPr>
        <p:txBody>
          <a:bodyPr wrap="square" rtlCol="0">
            <a:noAutofit/>
          </a:bodyPr>
          <a:lstStyle/>
          <a:p>
            <a:r>
              <a:rPr lang="nl-NL" sz="900" b="1" dirty="0"/>
              <a:t>Maak de tekst op</a:t>
            </a:r>
            <a:r>
              <a:rPr lang="nl-NL" sz="900" dirty="0"/>
              <a:t> door het lijstniveau te verhogen of te verlagen:</a:t>
            </a:r>
          </a:p>
          <a:p>
            <a:r>
              <a:rPr lang="nl-NL" sz="900" dirty="0"/>
              <a:t>Plaats de cursor in de tekst en klik op een van de onderstaande knoppen</a:t>
            </a:r>
          </a:p>
          <a:p>
            <a:endParaRPr lang="nl-NL" sz="900" dirty="0"/>
          </a:p>
          <a:p>
            <a:endParaRPr lang="nl-NL" sz="900" dirty="0"/>
          </a:p>
          <a:p>
            <a:endParaRPr lang="nl-NL" sz="900" dirty="0"/>
          </a:p>
          <a:p>
            <a:endParaRPr lang="nl-NL" sz="900" dirty="0"/>
          </a:p>
          <a:p>
            <a:endParaRPr lang="nl-NL" sz="900" dirty="0"/>
          </a:p>
          <a:p>
            <a:endParaRPr lang="nl-NL" sz="900" dirty="0"/>
          </a:p>
          <a:p>
            <a:endParaRPr lang="nl-NL" sz="900" dirty="0"/>
          </a:p>
          <a:p>
            <a:r>
              <a:rPr lang="nl-NL" sz="900" dirty="0"/>
              <a:t>(in lint Start, groep Alinea)</a:t>
            </a:r>
          </a:p>
          <a:p>
            <a:endParaRPr lang="nl-NL" sz="900" dirty="0"/>
          </a:p>
          <a:p>
            <a:r>
              <a:rPr lang="nl-NL" sz="900" dirty="0"/>
              <a:t>1 = Normaal</a:t>
            </a:r>
          </a:p>
          <a:p>
            <a:r>
              <a:rPr lang="nl-NL" sz="900" dirty="0"/>
              <a:t>2 = </a:t>
            </a:r>
            <a:r>
              <a:rPr lang="nl-NL" sz="900" b="1" dirty="0"/>
              <a:t>Vet</a:t>
            </a:r>
          </a:p>
          <a:p>
            <a:pPr marL="0" marR="0" lvl="0" indent="0" algn="l" defTabSz="685800" rtl="0" eaLnBrk="1" fontAlgn="auto" latinLnBrk="0" hangingPunct="1">
              <a:lnSpc>
                <a:spcPct val="100000"/>
              </a:lnSpc>
              <a:spcBef>
                <a:spcPts val="0"/>
              </a:spcBef>
              <a:spcAft>
                <a:spcPts val="0"/>
              </a:spcAft>
              <a:buClrTx/>
              <a:buSzTx/>
              <a:buFontTx/>
              <a:buNone/>
              <a:tabLst/>
              <a:defRPr/>
            </a:pPr>
            <a:r>
              <a:rPr lang="nl-NL" sz="900" dirty="0"/>
              <a:t>3 = </a:t>
            </a:r>
            <a:r>
              <a:rPr lang="nl-NL" sz="900" dirty="0">
                <a:solidFill>
                  <a:schemeClr val="accent1"/>
                </a:solidFill>
              </a:rPr>
              <a:t>• </a:t>
            </a:r>
            <a:r>
              <a:rPr lang="nl-NL" sz="900" dirty="0"/>
              <a:t>opsomming</a:t>
            </a:r>
            <a:r>
              <a:rPr lang="nl-NL" sz="900" b="1" dirty="0">
                <a:solidFill>
                  <a:schemeClr val="tx2"/>
                </a:solidFill>
              </a:rPr>
              <a:t> </a:t>
            </a:r>
            <a:r>
              <a:rPr lang="nl-NL" sz="900" dirty="0"/>
              <a:t>tekst</a:t>
            </a:r>
          </a:p>
          <a:p>
            <a:pPr lvl="0" defTabSz="685800">
              <a:defRPr/>
            </a:pPr>
            <a:r>
              <a:rPr lang="nl-NL" sz="900" b="0" dirty="0">
                <a:solidFill>
                  <a:schemeClr val="tx1"/>
                </a:solidFill>
              </a:rPr>
              <a:t>4 =   </a:t>
            </a:r>
            <a:r>
              <a:rPr lang="nl-NL" sz="900" dirty="0">
                <a:solidFill>
                  <a:schemeClr val="bg2"/>
                </a:solidFill>
              </a:rPr>
              <a:t> </a:t>
            </a:r>
            <a:r>
              <a:rPr lang="nl-NL" sz="900" dirty="0">
                <a:solidFill>
                  <a:schemeClr val="accent1"/>
                </a:solidFill>
              </a:rPr>
              <a:t>-</a:t>
            </a:r>
            <a:r>
              <a:rPr lang="nl-NL" sz="900" dirty="0">
                <a:solidFill>
                  <a:schemeClr val="tx2"/>
                </a:solidFill>
              </a:rPr>
              <a:t> </a:t>
            </a:r>
            <a:r>
              <a:rPr lang="nl-NL" sz="900" dirty="0"/>
              <a:t>opsomming</a:t>
            </a:r>
            <a:r>
              <a:rPr lang="nl-NL" sz="900" b="1" dirty="0">
                <a:solidFill>
                  <a:schemeClr val="tx2"/>
                </a:solidFill>
              </a:rPr>
              <a:t> </a:t>
            </a:r>
            <a:r>
              <a:rPr lang="nl-NL" sz="900" dirty="0"/>
              <a:t>tekst</a:t>
            </a:r>
          </a:p>
        </p:txBody>
      </p:sp>
      <p:pic>
        <p:nvPicPr>
          <p:cNvPr id="13" name="Afbeelding 12">
            <a:extLst>
              <a:ext uri="{FF2B5EF4-FFF2-40B4-BE49-F238E27FC236}">
                <a16:creationId xmlns:a16="http://schemas.microsoft.com/office/drawing/2014/main" id="{05ECFF58-BFE9-400D-831D-E0A72B676F95}"/>
              </a:ext>
            </a:extLst>
          </p:cNvPr>
          <p:cNvPicPr>
            <a:picLocks noChangeAspect="1"/>
          </p:cNvPicPr>
          <p:nvPr userDrawn="1"/>
        </p:nvPicPr>
        <p:blipFill>
          <a:blip r:embed="rId3"/>
          <a:stretch>
            <a:fillRect/>
          </a:stretch>
        </p:blipFill>
        <p:spPr>
          <a:xfrm>
            <a:off x="9280010" y="848209"/>
            <a:ext cx="1285875" cy="914400"/>
          </a:xfrm>
          <a:prstGeom prst="rect">
            <a:avLst/>
          </a:prstGeom>
        </p:spPr>
      </p:pic>
      <p:sp>
        <p:nvSpPr>
          <p:cNvPr id="14" name="Tekstvak 13">
            <a:extLst>
              <a:ext uri="{FF2B5EF4-FFF2-40B4-BE49-F238E27FC236}">
                <a16:creationId xmlns:a16="http://schemas.microsoft.com/office/drawing/2014/main" id="{243F1573-79A6-4C60-8D85-FBCDDF8C0513}"/>
              </a:ext>
            </a:extLst>
          </p:cNvPr>
          <p:cNvSpPr txBox="1"/>
          <p:nvPr userDrawn="1"/>
        </p:nvSpPr>
        <p:spPr>
          <a:xfrm>
            <a:off x="9174890" y="2645079"/>
            <a:ext cx="1800000" cy="2498421"/>
          </a:xfrm>
          <a:prstGeom prst="rect">
            <a:avLst/>
          </a:prstGeom>
          <a:solidFill>
            <a:schemeClr val="bg1"/>
          </a:solidFill>
          <a:ln>
            <a:solidFill>
              <a:schemeClr val="accent1"/>
            </a:solidFill>
          </a:ln>
        </p:spPr>
        <p:txBody>
          <a:bodyPr wrap="square" rtlCol="0">
            <a:noAutofit/>
          </a:bodyPr>
          <a:lstStyle>
            <a:defPPr>
              <a:defRPr lang="en-US"/>
            </a:defPPr>
            <a:lvl1pPr>
              <a:defRPr sz="1000"/>
            </a:lvl1pPr>
          </a:lstStyle>
          <a:p>
            <a:pPr lvl="0"/>
            <a:r>
              <a:rPr lang="nl-NL" sz="900" b="1" dirty="0"/>
              <a:t>Voeg een achtergrond afbeelding in:</a:t>
            </a:r>
          </a:p>
          <a:p>
            <a:pPr lvl="0"/>
            <a:r>
              <a:rPr lang="nl-NL" sz="900" dirty="0"/>
              <a:t>Rechter muis knop klik</a:t>
            </a:r>
          </a:p>
          <a:p>
            <a:pPr lvl="0"/>
            <a:r>
              <a:rPr lang="nl-NL" sz="900" dirty="0"/>
              <a:t>Achtergrond opmaken …</a:t>
            </a:r>
          </a:p>
          <a:p>
            <a:pPr lvl="0"/>
            <a:endParaRPr lang="nl-NL" sz="900" dirty="0"/>
          </a:p>
          <a:p>
            <a:pPr lvl="0"/>
            <a:r>
              <a:rPr lang="nl-NL" sz="900" dirty="0"/>
              <a:t>Selecteer Opvulling met afbeelding of </a:t>
            </a:r>
            <a:r>
              <a:rPr lang="nl-NL" sz="900" dirty="0" err="1"/>
              <a:t>bitmappatroon</a:t>
            </a:r>
            <a:endParaRPr lang="nl-NL" sz="900" dirty="0"/>
          </a:p>
          <a:p>
            <a:pPr lvl="0"/>
            <a:endParaRPr lang="nl-NL" sz="900" dirty="0"/>
          </a:p>
          <a:p>
            <a:pPr lvl="0"/>
            <a:r>
              <a:rPr lang="nl-NL" sz="900" kern="1200" dirty="0">
                <a:solidFill>
                  <a:schemeClr val="tx1"/>
                </a:solidFill>
                <a:latin typeface="+mn-lt"/>
                <a:ea typeface="+mn-ea"/>
                <a:cs typeface="+mn-cs"/>
              </a:rPr>
              <a:t>Klik onder Bron afbeelding op [Invoegen]</a:t>
            </a:r>
          </a:p>
        </p:txBody>
      </p:sp>
      <p:sp>
        <p:nvSpPr>
          <p:cNvPr id="15" name="Tekstvak 14">
            <a:extLst>
              <a:ext uri="{FF2B5EF4-FFF2-40B4-BE49-F238E27FC236}">
                <a16:creationId xmlns:a16="http://schemas.microsoft.com/office/drawing/2014/main" id="{243F1573-79A6-4C60-8D85-FBCDDF8C0513}"/>
              </a:ext>
            </a:extLst>
          </p:cNvPr>
          <p:cNvSpPr txBox="1"/>
          <p:nvPr userDrawn="1"/>
        </p:nvSpPr>
        <p:spPr>
          <a:xfrm>
            <a:off x="4579620" y="5166360"/>
            <a:ext cx="6385560" cy="1226820"/>
          </a:xfrm>
          <a:prstGeom prst="rect">
            <a:avLst/>
          </a:prstGeom>
          <a:solidFill>
            <a:schemeClr val="bg1"/>
          </a:solidFill>
          <a:ln>
            <a:solidFill>
              <a:schemeClr val="accent1"/>
            </a:solidFill>
          </a:ln>
        </p:spPr>
        <p:txBody>
          <a:bodyPr wrap="square" rtlCol="0">
            <a:noAutofit/>
          </a:bodyPr>
          <a:lstStyle>
            <a:defPPr>
              <a:defRPr lang="en-US"/>
            </a:defPPr>
            <a:lvl1pPr>
              <a:defRPr sz="100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Positioneer een afbeelding met ‘verschuiving’:</a:t>
            </a:r>
            <a:br>
              <a:rPr lang="nl-NL" sz="800" kern="1200" dirty="0">
                <a:solidFill>
                  <a:schemeClr val="tx1"/>
                </a:solidFill>
                <a:latin typeface="+mn-lt"/>
                <a:ea typeface="+mn-ea"/>
                <a:cs typeface="+mn-cs"/>
              </a:rPr>
            </a:br>
            <a:r>
              <a:rPr lang="nl-NL" sz="800" b="1" kern="1200" dirty="0">
                <a:solidFill>
                  <a:schemeClr val="tx1"/>
                </a:solidFill>
                <a:latin typeface="+mn-lt"/>
                <a:ea typeface="+mn-ea"/>
                <a:cs typeface="+mn-cs"/>
              </a:rPr>
              <a:t>Afbeelding naar rechts verschuiven: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 zet een positief % bij ‘verschuiving links’ (= verschuiving van linkerkant naar rechts)</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 en een even groot negatief % bij  ‘verschuiving rechts’ (=rechterkant)</a:t>
            </a:r>
            <a:r>
              <a:rPr lang="nl-NL" sz="800" kern="1200" baseline="0" dirty="0">
                <a:solidFill>
                  <a:schemeClr val="tx1"/>
                </a:solidFill>
                <a:latin typeface="+mn-lt"/>
                <a:ea typeface="+mn-ea"/>
                <a:cs typeface="+mn-cs"/>
              </a:rPr>
              <a:t> </a:t>
            </a:r>
            <a:r>
              <a:rPr lang="nl-NL" sz="800" kern="1200" dirty="0">
                <a:solidFill>
                  <a:schemeClr val="tx1"/>
                </a:solidFill>
                <a:latin typeface="+mn-lt"/>
                <a:ea typeface="+mn-ea"/>
                <a:cs typeface="+mn-cs"/>
              </a:rPr>
              <a:t>(bijv. 30% ; -30%).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b="1" kern="1200" dirty="0">
                <a:solidFill>
                  <a:schemeClr val="tx1"/>
                </a:solidFill>
                <a:latin typeface="+mn-lt"/>
                <a:ea typeface="+mn-ea"/>
                <a:cs typeface="+mn-cs"/>
              </a:rPr>
              <a:t>Voor afbeeldingverschuiving naar links</a:t>
            </a:r>
            <a:r>
              <a:rPr lang="nl-NL" sz="800" kern="1200" dirty="0">
                <a:solidFill>
                  <a:schemeClr val="tx1"/>
                </a:solidFill>
                <a:latin typeface="+mn-lt"/>
                <a:ea typeface="+mn-ea"/>
                <a:cs typeface="+mn-cs"/>
              </a:rPr>
              <a:t> net andersom: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nl-NL" sz="800" kern="1200" dirty="0">
                <a:solidFill>
                  <a:schemeClr val="tx1"/>
                </a:solidFill>
                <a:latin typeface="+mn-lt"/>
                <a:ea typeface="+mn-ea"/>
                <a:cs typeface="+mn-cs"/>
              </a:rPr>
              <a:t>zet een negatief % bij ‘verschuiving links’ (= verschuiving van linkerkant naar links)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nl-NL" sz="800" kern="1200" dirty="0">
                <a:solidFill>
                  <a:schemeClr val="tx1"/>
                </a:solidFill>
                <a:latin typeface="+mn-lt"/>
                <a:ea typeface="+mn-ea"/>
                <a:cs typeface="+mn-cs"/>
              </a:rPr>
              <a:t>en een even groot positief % bij ‘verschuiving rechts’ (bijv. -15% ; 15%).</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8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Idem bij verschuiving onder/boven. </a:t>
            </a:r>
          </a:p>
        </p:txBody>
      </p:sp>
      <p:pic>
        <p:nvPicPr>
          <p:cNvPr id="16" name="Afbeelding 15"/>
          <p:cNvPicPr>
            <a:picLocks noChangeAspect="1"/>
          </p:cNvPicPr>
          <p:nvPr userDrawn="1"/>
        </p:nvPicPr>
        <p:blipFill>
          <a:blip r:embed="rId4"/>
          <a:stretch>
            <a:fillRect/>
          </a:stretch>
        </p:blipFill>
        <p:spPr>
          <a:xfrm>
            <a:off x="9471693" y="5320665"/>
            <a:ext cx="1462054" cy="821055"/>
          </a:xfrm>
          <a:prstGeom prst="rect">
            <a:avLst/>
          </a:prstGeom>
        </p:spPr>
      </p:pic>
    </p:spTree>
    <p:extLst>
      <p:ext uri="{BB962C8B-B14F-4D97-AF65-F5344CB8AC3E}">
        <p14:creationId xmlns:p14="http://schemas.microsoft.com/office/powerpoint/2010/main" val="348436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en tekst 33%achtergrondfoto">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6" name="wit_vlak">
            <a:extLst>
              <a:ext uri="{FF2B5EF4-FFF2-40B4-BE49-F238E27FC236}">
                <a16:creationId xmlns:a16="http://schemas.microsoft.com/office/drawing/2014/main" id="{FA1C3BD4-106A-4238-A430-E2299D007401}"/>
              </a:ext>
            </a:extLst>
          </p:cNvPr>
          <p:cNvSpPr/>
          <p:nvPr userDrawn="1"/>
        </p:nvSpPr>
        <p:spPr>
          <a:xfrm>
            <a:off x="0" y="0"/>
            <a:ext cx="59436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p:cNvSpPr>
            <a:spLocks noGrp="1"/>
          </p:cNvSpPr>
          <p:nvPr>
            <p:ph type="title" hasCustomPrompt="1"/>
          </p:nvPr>
        </p:nvSpPr>
        <p:spPr>
          <a:xfrm>
            <a:off x="547688" y="256077"/>
            <a:ext cx="4891087" cy="391719"/>
          </a:xfrm>
        </p:spPr>
        <p:txBody>
          <a:bodyPr/>
          <a:lstStyle>
            <a:lvl1pPr>
              <a:defRPr/>
            </a:lvl1pPr>
          </a:lstStyle>
          <a:p>
            <a:r>
              <a:rPr lang="nl-NL" dirty="0"/>
              <a:t>Klik voor titel</a:t>
            </a:r>
          </a:p>
        </p:txBody>
      </p:sp>
      <p:sp>
        <p:nvSpPr>
          <p:cNvPr id="3" name="Content Placeholder 2"/>
          <p:cNvSpPr>
            <a:spLocks noGrp="1"/>
          </p:cNvSpPr>
          <p:nvPr>
            <p:ph idx="1" hasCustomPrompt="1"/>
          </p:nvPr>
        </p:nvSpPr>
        <p:spPr>
          <a:xfrm>
            <a:off x="367200" y="821529"/>
            <a:ext cx="5072400" cy="3601246"/>
          </a:xfrm>
        </p:spPr>
        <p:txBody>
          <a:bodyPr/>
          <a:lstStyle>
            <a:lvl1pPr>
              <a:defRPr/>
            </a:lvl1pPr>
          </a:lstStyle>
          <a:p>
            <a:pPr lvl="0"/>
            <a:r>
              <a:rPr lang="nl-NL" dirty="0"/>
              <a:t>Klik voor tekst</a:t>
            </a:r>
          </a:p>
          <a:p>
            <a:pPr lvl="1"/>
            <a:r>
              <a:rPr lang="nl-NL" dirty="0"/>
              <a:t>Tweede niveau</a:t>
            </a:r>
          </a:p>
          <a:p>
            <a:pPr lvl="2"/>
            <a:r>
              <a:rPr lang="nl-NL" dirty="0"/>
              <a:t>Derde niveau</a:t>
            </a:r>
          </a:p>
          <a:p>
            <a:pPr lvl="3"/>
            <a:r>
              <a:rPr lang="nl-NL" dirty="0"/>
              <a:t>Vierde niveau</a:t>
            </a:r>
          </a:p>
          <a:p>
            <a:pPr lvl="4"/>
            <a:r>
              <a:rPr lang="nl-NL" dirty="0"/>
              <a:t>Vijfde niveau</a:t>
            </a:r>
          </a:p>
        </p:txBody>
      </p:sp>
      <p:cxnSp>
        <p:nvCxnSpPr>
          <p:cNvPr id="8" name="Rechte verbindingslijn 7">
            <a:extLst>
              <a:ext uri="{FF2B5EF4-FFF2-40B4-BE49-F238E27FC236}">
                <a16:creationId xmlns:a16="http://schemas.microsoft.com/office/drawing/2014/main" id="{45E058A7-4979-418F-9427-BC9E802C1840}"/>
              </a:ext>
            </a:extLst>
          </p:cNvPr>
          <p:cNvCxnSpPr>
            <a:cxnSpLocks/>
          </p:cNvCxnSpPr>
          <p:nvPr userDrawn="1"/>
        </p:nvCxnSpPr>
        <p:spPr>
          <a:xfrm>
            <a:off x="546100" y="720725"/>
            <a:ext cx="5397500" cy="0"/>
          </a:xfrm>
          <a:prstGeom prst="line">
            <a:avLst/>
          </a:prstGeom>
          <a:ln w="44450"/>
        </p:spPr>
        <p:style>
          <a:lnRef idx="1">
            <a:schemeClr val="accent1"/>
          </a:lnRef>
          <a:fillRef idx="0">
            <a:schemeClr val="accent1"/>
          </a:fillRef>
          <a:effectRef idx="0">
            <a:schemeClr val="accent1"/>
          </a:effectRef>
          <a:fontRef idx="minor">
            <a:schemeClr val="tx1"/>
          </a:fontRef>
        </p:style>
      </p:cxnSp>
      <p:pic>
        <p:nvPicPr>
          <p:cNvPr id="9" name="Logo_blauw">
            <a:extLst>
              <a:ext uri="{FF2B5EF4-FFF2-40B4-BE49-F238E27FC236}">
                <a16:creationId xmlns:a16="http://schemas.microsoft.com/office/drawing/2014/main" id="{F14A03E6-9624-411E-A48A-856353A6283F}"/>
              </a:ext>
            </a:extLst>
          </p:cNvPr>
          <p:cNvPicPr>
            <a:picLocks noChangeAspect="1"/>
          </p:cNvPicPr>
          <p:nvPr userDrawn="1"/>
        </p:nvPicPr>
        <p:blipFill>
          <a:blip r:embed="rId2"/>
          <a:stretch>
            <a:fillRect/>
          </a:stretch>
        </p:blipFill>
        <p:spPr>
          <a:xfrm>
            <a:off x="7787954" y="4081462"/>
            <a:ext cx="1358984" cy="590963"/>
          </a:xfrm>
          <a:prstGeom prst="rect">
            <a:avLst/>
          </a:prstGeom>
        </p:spPr>
      </p:pic>
      <p:cxnSp>
        <p:nvCxnSpPr>
          <p:cNvPr id="11" name="Rechte verbindingslijn 10">
            <a:extLst>
              <a:ext uri="{FF2B5EF4-FFF2-40B4-BE49-F238E27FC236}">
                <a16:creationId xmlns:a16="http://schemas.microsoft.com/office/drawing/2014/main" id="{7CED7E2E-A690-4BB0-A41F-B6540E38A378}"/>
              </a:ext>
            </a:extLst>
          </p:cNvPr>
          <p:cNvCxnSpPr>
            <a:cxnSpLocks/>
          </p:cNvCxnSpPr>
          <p:nvPr userDrawn="1"/>
        </p:nvCxnSpPr>
        <p:spPr>
          <a:xfrm>
            <a:off x="5943600" y="720725"/>
            <a:ext cx="32004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kstvak 11">
            <a:extLst>
              <a:ext uri="{FF2B5EF4-FFF2-40B4-BE49-F238E27FC236}">
                <a16:creationId xmlns:a16="http://schemas.microsoft.com/office/drawing/2014/main" id="{D4457899-66CA-4CCC-A07C-0FD1719F5F68}"/>
              </a:ext>
            </a:extLst>
          </p:cNvPr>
          <p:cNvSpPr txBox="1"/>
          <p:nvPr userDrawn="1"/>
        </p:nvSpPr>
        <p:spPr>
          <a:xfrm>
            <a:off x="9174890" y="-55284"/>
            <a:ext cx="1800000" cy="2698749"/>
          </a:xfrm>
          <a:prstGeom prst="rect">
            <a:avLst/>
          </a:prstGeom>
          <a:solidFill>
            <a:schemeClr val="bg1"/>
          </a:solidFill>
          <a:ln>
            <a:solidFill>
              <a:schemeClr val="accent1"/>
            </a:solidFill>
          </a:ln>
        </p:spPr>
        <p:txBody>
          <a:bodyPr wrap="square" rtlCol="0">
            <a:noAutofit/>
          </a:bodyPr>
          <a:lstStyle/>
          <a:p>
            <a:r>
              <a:rPr lang="nl-NL" sz="900" b="1" dirty="0"/>
              <a:t>Maak de tekst op</a:t>
            </a:r>
            <a:r>
              <a:rPr lang="nl-NL" sz="900" dirty="0"/>
              <a:t> door het lijstniveau te verhogen of te verlagen:</a:t>
            </a:r>
          </a:p>
          <a:p>
            <a:r>
              <a:rPr lang="nl-NL" sz="900" dirty="0"/>
              <a:t>Plaats de cursor in de tekst en klik op een van de onderstaande knoppen</a:t>
            </a:r>
          </a:p>
          <a:p>
            <a:endParaRPr lang="nl-NL" sz="900" dirty="0"/>
          </a:p>
          <a:p>
            <a:endParaRPr lang="nl-NL" sz="900" dirty="0"/>
          </a:p>
          <a:p>
            <a:endParaRPr lang="nl-NL" sz="900" dirty="0"/>
          </a:p>
          <a:p>
            <a:endParaRPr lang="nl-NL" sz="900" dirty="0"/>
          </a:p>
          <a:p>
            <a:endParaRPr lang="nl-NL" sz="900" dirty="0"/>
          </a:p>
          <a:p>
            <a:endParaRPr lang="nl-NL" sz="900" dirty="0"/>
          </a:p>
          <a:p>
            <a:endParaRPr lang="nl-NL" sz="900" dirty="0"/>
          </a:p>
          <a:p>
            <a:r>
              <a:rPr lang="nl-NL" sz="900" dirty="0"/>
              <a:t>(in lint Start, groep Alinea)</a:t>
            </a:r>
          </a:p>
          <a:p>
            <a:endParaRPr lang="nl-NL" sz="900" dirty="0"/>
          </a:p>
          <a:p>
            <a:r>
              <a:rPr lang="nl-NL" sz="900" dirty="0"/>
              <a:t>1 = Normaal</a:t>
            </a:r>
          </a:p>
          <a:p>
            <a:r>
              <a:rPr lang="nl-NL" sz="900" dirty="0"/>
              <a:t>2 = </a:t>
            </a:r>
            <a:r>
              <a:rPr lang="nl-NL" sz="900" b="1" dirty="0"/>
              <a:t>Vet</a:t>
            </a:r>
          </a:p>
          <a:p>
            <a:pPr marL="0" marR="0" lvl="0" indent="0" algn="l" defTabSz="685800" rtl="0" eaLnBrk="1" fontAlgn="auto" latinLnBrk="0" hangingPunct="1">
              <a:lnSpc>
                <a:spcPct val="100000"/>
              </a:lnSpc>
              <a:spcBef>
                <a:spcPts val="0"/>
              </a:spcBef>
              <a:spcAft>
                <a:spcPts val="0"/>
              </a:spcAft>
              <a:buClrTx/>
              <a:buSzTx/>
              <a:buFontTx/>
              <a:buNone/>
              <a:tabLst/>
              <a:defRPr/>
            </a:pPr>
            <a:r>
              <a:rPr lang="nl-NL" sz="900" dirty="0"/>
              <a:t>3 = </a:t>
            </a:r>
            <a:r>
              <a:rPr lang="nl-NL" sz="900" dirty="0">
                <a:solidFill>
                  <a:schemeClr val="accent1"/>
                </a:solidFill>
              </a:rPr>
              <a:t>• </a:t>
            </a:r>
            <a:r>
              <a:rPr lang="nl-NL" sz="900" dirty="0"/>
              <a:t>opsomming</a:t>
            </a:r>
            <a:r>
              <a:rPr lang="nl-NL" sz="900" b="1" dirty="0">
                <a:solidFill>
                  <a:schemeClr val="tx2"/>
                </a:solidFill>
              </a:rPr>
              <a:t> </a:t>
            </a:r>
            <a:r>
              <a:rPr lang="nl-NL" sz="900" dirty="0"/>
              <a:t>tekst</a:t>
            </a:r>
          </a:p>
          <a:p>
            <a:pPr lvl="0" defTabSz="685800">
              <a:defRPr/>
            </a:pPr>
            <a:r>
              <a:rPr lang="nl-NL" sz="900" b="0" dirty="0">
                <a:solidFill>
                  <a:schemeClr val="tx1"/>
                </a:solidFill>
              </a:rPr>
              <a:t>4 =   </a:t>
            </a:r>
            <a:r>
              <a:rPr lang="nl-NL" sz="900" dirty="0">
                <a:solidFill>
                  <a:schemeClr val="bg2"/>
                </a:solidFill>
              </a:rPr>
              <a:t> </a:t>
            </a:r>
            <a:r>
              <a:rPr lang="nl-NL" sz="900" dirty="0">
                <a:solidFill>
                  <a:schemeClr val="accent1"/>
                </a:solidFill>
              </a:rPr>
              <a:t>-</a:t>
            </a:r>
            <a:r>
              <a:rPr lang="nl-NL" sz="900" dirty="0">
                <a:solidFill>
                  <a:schemeClr val="tx2"/>
                </a:solidFill>
              </a:rPr>
              <a:t> </a:t>
            </a:r>
            <a:r>
              <a:rPr lang="nl-NL" sz="900" dirty="0"/>
              <a:t>opsomming</a:t>
            </a:r>
            <a:r>
              <a:rPr lang="nl-NL" sz="900" b="1" dirty="0">
                <a:solidFill>
                  <a:schemeClr val="tx2"/>
                </a:solidFill>
              </a:rPr>
              <a:t> </a:t>
            </a:r>
            <a:r>
              <a:rPr lang="nl-NL" sz="900" dirty="0"/>
              <a:t>tekst</a:t>
            </a:r>
          </a:p>
        </p:txBody>
      </p:sp>
      <p:pic>
        <p:nvPicPr>
          <p:cNvPr id="13" name="Afbeelding 12">
            <a:extLst>
              <a:ext uri="{FF2B5EF4-FFF2-40B4-BE49-F238E27FC236}">
                <a16:creationId xmlns:a16="http://schemas.microsoft.com/office/drawing/2014/main" id="{05ECFF58-BFE9-400D-831D-E0A72B676F95}"/>
              </a:ext>
            </a:extLst>
          </p:cNvPr>
          <p:cNvPicPr>
            <a:picLocks noChangeAspect="1"/>
          </p:cNvPicPr>
          <p:nvPr userDrawn="1"/>
        </p:nvPicPr>
        <p:blipFill>
          <a:blip r:embed="rId3"/>
          <a:stretch>
            <a:fillRect/>
          </a:stretch>
        </p:blipFill>
        <p:spPr>
          <a:xfrm>
            <a:off x="9280010" y="848209"/>
            <a:ext cx="1285875" cy="914400"/>
          </a:xfrm>
          <a:prstGeom prst="rect">
            <a:avLst/>
          </a:prstGeom>
        </p:spPr>
      </p:pic>
      <p:sp>
        <p:nvSpPr>
          <p:cNvPr id="14" name="Tekstvak 13">
            <a:extLst>
              <a:ext uri="{FF2B5EF4-FFF2-40B4-BE49-F238E27FC236}">
                <a16:creationId xmlns:a16="http://schemas.microsoft.com/office/drawing/2014/main" id="{243F1573-79A6-4C60-8D85-FBCDDF8C0513}"/>
              </a:ext>
            </a:extLst>
          </p:cNvPr>
          <p:cNvSpPr txBox="1"/>
          <p:nvPr userDrawn="1"/>
        </p:nvSpPr>
        <p:spPr>
          <a:xfrm>
            <a:off x="9174890" y="2645079"/>
            <a:ext cx="1800000" cy="2498421"/>
          </a:xfrm>
          <a:prstGeom prst="rect">
            <a:avLst/>
          </a:prstGeom>
          <a:solidFill>
            <a:schemeClr val="bg1"/>
          </a:solidFill>
          <a:ln>
            <a:solidFill>
              <a:schemeClr val="accent1"/>
            </a:solidFill>
          </a:ln>
        </p:spPr>
        <p:txBody>
          <a:bodyPr wrap="square" rtlCol="0">
            <a:noAutofit/>
          </a:bodyPr>
          <a:lstStyle>
            <a:defPPr>
              <a:defRPr lang="en-US"/>
            </a:defPPr>
            <a:lvl1pPr>
              <a:defRPr sz="1000"/>
            </a:lvl1pPr>
          </a:lstStyle>
          <a:p>
            <a:pPr lvl="0"/>
            <a:r>
              <a:rPr lang="nl-NL" sz="900" b="1" dirty="0"/>
              <a:t>Voeg een achtergrond afbeelding in:</a:t>
            </a:r>
          </a:p>
          <a:p>
            <a:pPr lvl="0"/>
            <a:r>
              <a:rPr lang="nl-NL" sz="900" dirty="0"/>
              <a:t>Rechter muis knop klik</a:t>
            </a:r>
          </a:p>
          <a:p>
            <a:pPr lvl="0"/>
            <a:r>
              <a:rPr lang="nl-NL" sz="900" dirty="0"/>
              <a:t>Achtergrond opmaken …</a:t>
            </a:r>
          </a:p>
          <a:p>
            <a:pPr lvl="0"/>
            <a:endParaRPr lang="nl-NL" sz="900" dirty="0"/>
          </a:p>
          <a:p>
            <a:pPr lvl="0"/>
            <a:r>
              <a:rPr lang="nl-NL" sz="900" dirty="0"/>
              <a:t>Selecteer Opvulling met afbeelding of </a:t>
            </a:r>
            <a:r>
              <a:rPr lang="nl-NL" sz="900" dirty="0" err="1"/>
              <a:t>bitmappatroon</a:t>
            </a:r>
            <a:endParaRPr lang="nl-NL" sz="900" dirty="0"/>
          </a:p>
          <a:p>
            <a:pPr lvl="0"/>
            <a:endParaRPr lang="nl-NL" sz="900" dirty="0"/>
          </a:p>
          <a:p>
            <a:pPr lvl="0"/>
            <a:r>
              <a:rPr lang="nl-NL" sz="900" kern="1200" dirty="0">
                <a:solidFill>
                  <a:schemeClr val="tx1"/>
                </a:solidFill>
                <a:latin typeface="+mn-lt"/>
                <a:ea typeface="+mn-ea"/>
                <a:cs typeface="+mn-cs"/>
              </a:rPr>
              <a:t>Klik onder Bron afbeelding op [Invoegen]</a:t>
            </a:r>
          </a:p>
        </p:txBody>
      </p:sp>
      <p:sp>
        <p:nvSpPr>
          <p:cNvPr id="15" name="Tekstvak 14">
            <a:extLst>
              <a:ext uri="{FF2B5EF4-FFF2-40B4-BE49-F238E27FC236}">
                <a16:creationId xmlns:a16="http://schemas.microsoft.com/office/drawing/2014/main" id="{243F1573-79A6-4C60-8D85-FBCDDF8C0513}"/>
              </a:ext>
            </a:extLst>
          </p:cNvPr>
          <p:cNvSpPr txBox="1"/>
          <p:nvPr userDrawn="1"/>
        </p:nvSpPr>
        <p:spPr>
          <a:xfrm>
            <a:off x="4579620" y="5166360"/>
            <a:ext cx="6385560" cy="1226820"/>
          </a:xfrm>
          <a:prstGeom prst="rect">
            <a:avLst/>
          </a:prstGeom>
          <a:solidFill>
            <a:schemeClr val="bg1"/>
          </a:solidFill>
          <a:ln>
            <a:solidFill>
              <a:schemeClr val="accent1"/>
            </a:solidFill>
          </a:ln>
        </p:spPr>
        <p:txBody>
          <a:bodyPr wrap="square" rtlCol="0">
            <a:noAutofit/>
          </a:bodyPr>
          <a:lstStyle>
            <a:defPPr>
              <a:defRPr lang="en-US"/>
            </a:defPPr>
            <a:lvl1pPr>
              <a:defRPr sz="100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Positioneer een afbeelding met ‘verschuiving’:</a:t>
            </a:r>
            <a:br>
              <a:rPr lang="nl-NL" sz="800" kern="1200" dirty="0">
                <a:solidFill>
                  <a:schemeClr val="tx1"/>
                </a:solidFill>
                <a:latin typeface="+mn-lt"/>
                <a:ea typeface="+mn-ea"/>
                <a:cs typeface="+mn-cs"/>
              </a:rPr>
            </a:br>
            <a:r>
              <a:rPr lang="nl-NL" sz="800" b="1" kern="1200" dirty="0">
                <a:solidFill>
                  <a:schemeClr val="tx1"/>
                </a:solidFill>
                <a:latin typeface="+mn-lt"/>
                <a:ea typeface="+mn-ea"/>
                <a:cs typeface="+mn-cs"/>
              </a:rPr>
              <a:t>Afbeelding naar rechts verschuiven: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 zet een positief % bij ‘verschuiving links’ (= verschuiving van linkerkant naar rechts)</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 en een even groot negatief % bij  ‘verschuiving rechts’ (=rechterkant)</a:t>
            </a:r>
            <a:r>
              <a:rPr lang="nl-NL" sz="800" kern="1200" baseline="0" dirty="0">
                <a:solidFill>
                  <a:schemeClr val="tx1"/>
                </a:solidFill>
                <a:latin typeface="+mn-lt"/>
                <a:ea typeface="+mn-ea"/>
                <a:cs typeface="+mn-cs"/>
              </a:rPr>
              <a:t> </a:t>
            </a:r>
            <a:r>
              <a:rPr lang="nl-NL" sz="800" kern="1200" dirty="0">
                <a:solidFill>
                  <a:schemeClr val="tx1"/>
                </a:solidFill>
                <a:latin typeface="+mn-lt"/>
                <a:ea typeface="+mn-ea"/>
                <a:cs typeface="+mn-cs"/>
              </a:rPr>
              <a:t>(bijv. 30% ; -30%).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b="1" kern="1200" dirty="0">
                <a:solidFill>
                  <a:schemeClr val="tx1"/>
                </a:solidFill>
                <a:latin typeface="+mn-lt"/>
                <a:ea typeface="+mn-ea"/>
                <a:cs typeface="+mn-cs"/>
              </a:rPr>
              <a:t>Voor afbeeldingverschuiving naar links</a:t>
            </a:r>
            <a:r>
              <a:rPr lang="nl-NL" sz="800" kern="1200" dirty="0">
                <a:solidFill>
                  <a:schemeClr val="tx1"/>
                </a:solidFill>
                <a:latin typeface="+mn-lt"/>
                <a:ea typeface="+mn-ea"/>
                <a:cs typeface="+mn-cs"/>
              </a:rPr>
              <a:t> net andersom: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nl-NL" sz="800" kern="1200" dirty="0">
                <a:solidFill>
                  <a:schemeClr val="tx1"/>
                </a:solidFill>
                <a:latin typeface="+mn-lt"/>
                <a:ea typeface="+mn-ea"/>
                <a:cs typeface="+mn-cs"/>
              </a:rPr>
              <a:t>zet een negatief % bij ‘verschuiving links’ (= verschuiving van linkerkant naar links)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nl-NL" sz="800" kern="1200" dirty="0">
                <a:solidFill>
                  <a:schemeClr val="tx1"/>
                </a:solidFill>
                <a:latin typeface="+mn-lt"/>
                <a:ea typeface="+mn-ea"/>
                <a:cs typeface="+mn-cs"/>
              </a:rPr>
              <a:t>en een even groot positief % bij ‘verschuiving rechts’ (bijv. -15% ; 15%).</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8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Idem bij verschuiving onder/boven. </a:t>
            </a:r>
          </a:p>
        </p:txBody>
      </p:sp>
      <p:pic>
        <p:nvPicPr>
          <p:cNvPr id="16" name="Afbeelding 15"/>
          <p:cNvPicPr>
            <a:picLocks noChangeAspect="1"/>
          </p:cNvPicPr>
          <p:nvPr userDrawn="1"/>
        </p:nvPicPr>
        <p:blipFill>
          <a:blip r:embed="rId4"/>
          <a:stretch>
            <a:fillRect/>
          </a:stretch>
        </p:blipFill>
        <p:spPr>
          <a:xfrm>
            <a:off x="9471693" y="5320665"/>
            <a:ext cx="1462054" cy="821055"/>
          </a:xfrm>
          <a:prstGeom prst="rect">
            <a:avLst/>
          </a:prstGeom>
        </p:spPr>
      </p:pic>
    </p:spTree>
    <p:extLst>
      <p:ext uri="{BB962C8B-B14F-4D97-AF65-F5344CB8AC3E}">
        <p14:creationId xmlns:p14="http://schemas.microsoft.com/office/powerpoint/2010/main" val="239241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achtergrondfoto">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8" name="Rechthoek_wit">
            <a:extLst>
              <a:ext uri="{FF2B5EF4-FFF2-40B4-BE49-F238E27FC236}">
                <a16:creationId xmlns:a16="http://schemas.microsoft.com/office/drawing/2014/main" id="{95DA54BE-6DAE-405B-B8FF-3F596CE88B9D}"/>
              </a:ext>
            </a:extLst>
          </p:cNvPr>
          <p:cNvSpPr/>
          <p:nvPr userDrawn="1"/>
        </p:nvSpPr>
        <p:spPr>
          <a:xfrm>
            <a:off x="0" y="0"/>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p:cNvSpPr>
            <a:spLocks noGrp="1"/>
          </p:cNvSpPr>
          <p:nvPr>
            <p:ph type="title" hasCustomPrompt="1"/>
          </p:nvPr>
        </p:nvSpPr>
        <p:spPr/>
        <p:txBody>
          <a:bodyPr/>
          <a:lstStyle>
            <a:lvl1pPr>
              <a:defRPr/>
            </a:lvl1pPr>
          </a:lstStyle>
          <a:p>
            <a:r>
              <a:rPr lang="nl-NL" dirty="0"/>
              <a:t>Klik voor titel</a:t>
            </a:r>
          </a:p>
        </p:txBody>
      </p:sp>
      <p:cxnSp>
        <p:nvCxnSpPr>
          <p:cNvPr id="10" name="Rechte verbindingslijn 9">
            <a:extLst>
              <a:ext uri="{FF2B5EF4-FFF2-40B4-BE49-F238E27FC236}">
                <a16:creationId xmlns:a16="http://schemas.microsoft.com/office/drawing/2014/main" id="{1D153015-E99B-419B-870F-CDB0B366C95D}"/>
              </a:ext>
            </a:extLst>
          </p:cNvPr>
          <p:cNvCxnSpPr>
            <a:cxnSpLocks/>
          </p:cNvCxnSpPr>
          <p:nvPr userDrawn="1"/>
        </p:nvCxnSpPr>
        <p:spPr>
          <a:xfrm>
            <a:off x="547696" y="720725"/>
            <a:ext cx="8596304" cy="0"/>
          </a:xfrm>
          <a:prstGeom prst="line">
            <a:avLst/>
          </a:prstGeom>
          <a:ln w="44450"/>
        </p:spPr>
        <p:style>
          <a:lnRef idx="1">
            <a:schemeClr val="accent1"/>
          </a:lnRef>
          <a:fillRef idx="0">
            <a:schemeClr val="accent1"/>
          </a:fillRef>
          <a:effectRef idx="0">
            <a:schemeClr val="accent1"/>
          </a:effectRef>
          <a:fontRef idx="minor">
            <a:schemeClr val="tx1"/>
          </a:fontRef>
        </p:style>
      </p:cxnSp>
      <p:pic>
        <p:nvPicPr>
          <p:cNvPr id="11" name="Logo_blauw">
            <a:extLst>
              <a:ext uri="{FF2B5EF4-FFF2-40B4-BE49-F238E27FC236}">
                <a16:creationId xmlns:a16="http://schemas.microsoft.com/office/drawing/2014/main" id="{E52A64D4-F29F-49A8-BD60-3476F2F97066}"/>
              </a:ext>
            </a:extLst>
          </p:cNvPr>
          <p:cNvPicPr>
            <a:picLocks noChangeAspect="1"/>
          </p:cNvPicPr>
          <p:nvPr userDrawn="1"/>
        </p:nvPicPr>
        <p:blipFill>
          <a:blip r:embed="rId2"/>
          <a:stretch>
            <a:fillRect/>
          </a:stretch>
        </p:blipFill>
        <p:spPr>
          <a:xfrm>
            <a:off x="7787954" y="4081462"/>
            <a:ext cx="1358984" cy="590963"/>
          </a:xfrm>
          <a:prstGeom prst="rect">
            <a:avLst/>
          </a:prstGeom>
        </p:spPr>
      </p:pic>
      <p:sp>
        <p:nvSpPr>
          <p:cNvPr id="7" name="Tekstvak 6">
            <a:extLst>
              <a:ext uri="{FF2B5EF4-FFF2-40B4-BE49-F238E27FC236}">
                <a16:creationId xmlns:a16="http://schemas.microsoft.com/office/drawing/2014/main" id="{243F1573-79A6-4C60-8D85-FBCDDF8C0513}"/>
              </a:ext>
            </a:extLst>
          </p:cNvPr>
          <p:cNvSpPr txBox="1"/>
          <p:nvPr userDrawn="1"/>
        </p:nvSpPr>
        <p:spPr>
          <a:xfrm>
            <a:off x="9174890" y="2645079"/>
            <a:ext cx="1800000" cy="2498421"/>
          </a:xfrm>
          <a:prstGeom prst="rect">
            <a:avLst/>
          </a:prstGeom>
          <a:solidFill>
            <a:schemeClr val="bg1"/>
          </a:solidFill>
          <a:ln>
            <a:solidFill>
              <a:schemeClr val="accent1"/>
            </a:solidFill>
          </a:ln>
        </p:spPr>
        <p:txBody>
          <a:bodyPr wrap="square" rtlCol="0">
            <a:noAutofit/>
          </a:bodyPr>
          <a:lstStyle>
            <a:defPPr>
              <a:defRPr lang="en-US"/>
            </a:defPPr>
            <a:lvl1pPr>
              <a:defRPr sz="1000"/>
            </a:lvl1pPr>
          </a:lstStyle>
          <a:p>
            <a:pPr lvl="0"/>
            <a:r>
              <a:rPr lang="nl-NL" sz="900" b="1" dirty="0"/>
              <a:t>Voeg een achtergrond afbeelding in:</a:t>
            </a:r>
          </a:p>
          <a:p>
            <a:pPr lvl="0"/>
            <a:r>
              <a:rPr lang="nl-NL" sz="900" dirty="0"/>
              <a:t>Rechter muis knop klik</a:t>
            </a:r>
          </a:p>
          <a:p>
            <a:pPr lvl="0"/>
            <a:r>
              <a:rPr lang="nl-NL" sz="900" dirty="0"/>
              <a:t>Achtergrond opmaken …</a:t>
            </a:r>
          </a:p>
          <a:p>
            <a:pPr lvl="0"/>
            <a:endParaRPr lang="nl-NL" sz="900" dirty="0"/>
          </a:p>
          <a:p>
            <a:pPr lvl="0"/>
            <a:r>
              <a:rPr lang="nl-NL" sz="900" dirty="0"/>
              <a:t>Selecteer Opvulling met afbeelding of </a:t>
            </a:r>
            <a:r>
              <a:rPr lang="nl-NL" sz="900" dirty="0" err="1"/>
              <a:t>bitmappatroon</a:t>
            </a:r>
            <a:endParaRPr lang="nl-NL" sz="900" dirty="0"/>
          </a:p>
          <a:p>
            <a:pPr lvl="0"/>
            <a:endParaRPr lang="nl-NL" sz="900" dirty="0"/>
          </a:p>
          <a:p>
            <a:pPr lvl="0"/>
            <a:r>
              <a:rPr lang="nl-NL" sz="900" kern="1200" dirty="0">
                <a:solidFill>
                  <a:schemeClr val="tx1"/>
                </a:solidFill>
                <a:latin typeface="+mn-lt"/>
                <a:ea typeface="+mn-ea"/>
                <a:cs typeface="+mn-cs"/>
              </a:rPr>
              <a:t>Klik onder Bron afbeelding op [Invoegen]</a:t>
            </a:r>
          </a:p>
        </p:txBody>
      </p:sp>
      <p:sp>
        <p:nvSpPr>
          <p:cNvPr id="12" name="Tekstvak 11">
            <a:extLst>
              <a:ext uri="{FF2B5EF4-FFF2-40B4-BE49-F238E27FC236}">
                <a16:creationId xmlns:a16="http://schemas.microsoft.com/office/drawing/2014/main" id="{243F1573-79A6-4C60-8D85-FBCDDF8C0513}"/>
              </a:ext>
            </a:extLst>
          </p:cNvPr>
          <p:cNvSpPr txBox="1"/>
          <p:nvPr userDrawn="1"/>
        </p:nvSpPr>
        <p:spPr>
          <a:xfrm>
            <a:off x="4579620" y="5166360"/>
            <a:ext cx="6385560" cy="1226820"/>
          </a:xfrm>
          <a:prstGeom prst="rect">
            <a:avLst/>
          </a:prstGeom>
          <a:solidFill>
            <a:schemeClr val="bg1"/>
          </a:solidFill>
          <a:ln>
            <a:solidFill>
              <a:schemeClr val="accent1"/>
            </a:solidFill>
          </a:ln>
        </p:spPr>
        <p:txBody>
          <a:bodyPr wrap="square" rtlCol="0">
            <a:noAutofit/>
          </a:bodyPr>
          <a:lstStyle>
            <a:defPPr>
              <a:defRPr lang="en-US"/>
            </a:defPPr>
            <a:lvl1pPr>
              <a:defRPr sz="100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Positioneer een afbeelding met ‘verschuiving’:</a:t>
            </a:r>
            <a:br>
              <a:rPr lang="nl-NL" sz="800" kern="1200" dirty="0">
                <a:solidFill>
                  <a:schemeClr val="tx1"/>
                </a:solidFill>
                <a:latin typeface="+mn-lt"/>
                <a:ea typeface="+mn-ea"/>
                <a:cs typeface="+mn-cs"/>
              </a:rPr>
            </a:br>
            <a:r>
              <a:rPr lang="nl-NL" sz="800" b="1" kern="1200" dirty="0">
                <a:solidFill>
                  <a:schemeClr val="tx1"/>
                </a:solidFill>
                <a:latin typeface="+mn-lt"/>
                <a:ea typeface="+mn-ea"/>
                <a:cs typeface="+mn-cs"/>
              </a:rPr>
              <a:t>Afbeelding naar rechts verschuiven: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 zet een positief % bij ‘verschuiving links’ (= verschuiving van linkerkant naar rechts)</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 en een even groot negatief % bij  ‘verschuiving rechts’ (=rechterkant)</a:t>
            </a:r>
            <a:r>
              <a:rPr lang="nl-NL" sz="800" kern="1200" baseline="0" dirty="0">
                <a:solidFill>
                  <a:schemeClr val="tx1"/>
                </a:solidFill>
                <a:latin typeface="+mn-lt"/>
                <a:ea typeface="+mn-ea"/>
                <a:cs typeface="+mn-cs"/>
              </a:rPr>
              <a:t> </a:t>
            </a:r>
            <a:r>
              <a:rPr lang="nl-NL" sz="800" kern="1200" dirty="0">
                <a:solidFill>
                  <a:schemeClr val="tx1"/>
                </a:solidFill>
                <a:latin typeface="+mn-lt"/>
                <a:ea typeface="+mn-ea"/>
                <a:cs typeface="+mn-cs"/>
              </a:rPr>
              <a:t>(bijv. 30% ; -30%).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b="1" kern="1200" dirty="0">
                <a:solidFill>
                  <a:schemeClr val="tx1"/>
                </a:solidFill>
                <a:latin typeface="+mn-lt"/>
                <a:ea typeface="+mn-ea"/>
                <a:cs typeface="+mn-cs"/>
              </a:rPr>
              <a:t>Voor afbeeldingverschuiving naar links</a:t>
            </a:r>
            <a:r>
              <a:rPr lang="nl-NL" sz="800" kern="1200" dirty="0">
                <a:solidFill>
                  <a:schemeClr val="tx1"/>
                </a:solidFill>
                <a:latin typeface="+mn-lt"/>
                <a:ea typeface="+mn-ea"/>
                <a:cs typeface="+mn-cs"/>
              </a:rPr>
              <a:t> net andersom: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nl-NL" sz="800" kern="1200" dirty="0">
                <a:solidFill>
                  <a:schemeClr val="tx1"/>
                </a:solidFill>
                <a:latin typeface="+mn-lt"/>
                <a:ea typeface="+mn-ea"/>
                <a:cs typeface="+mn-cs"/>
              </a:rPr>
              <a:t>zet een negatief % bij ‘verschuiving links’ (= verschuiving van linkerkant naar links)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nl-NL" sz="800" kern="1200" dirty="0">
                <a:solidFill>
                  <a:schemeClr val="tx1"/>
                </a:solidFill>
                <a:latin typeface="+mn-lt"/>
                <a:ea typeface="+mn-ea"/>
                <a:cs typeface="+mn-cs"/>
              </a:rPr>
              <a:t>en een even groot positief % bij ‘verschuiving rechts’ (bijv. -15% ; 15%).</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8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NL" sz="800" kern="1200" dirty="0">
                <a:solidFill>
                  <a:schemeClr val="tx1"/>
                </a:solidFill>
                <a:latin typeface="+mn-lt"/>
                <a:ea typeface="+mn-ea"/>
                <a:cs typeface="+mn-cs"/>
              </a:rPr>
              <a:t>Idem bij verschuiving onder/boven. </a:t>
            </a:r>
          </a:p>
        </p:txBody>
      </p:sp>
      <p:pic>
        <p:nvPicPr>
          <p:cNvPr id="13" name="Afbeelding 12"/>
          <p:cNvPicPr>
            <a:picLocks noChangeAspect="1"/>
          </p:cNvPicPr>
          <p:nvPr userDrawn="1"/>
        </p:nvPicPr>
        <p:blipFill>
          <a:blip r:embed="rId3"/>
          <a:stretch>
            <a:fillRect/>
          </a:stretch>
        </p:blipFill>
        <p:spPr>
          <a:xfrm>
            <a:off x="9471693" y="5320665"/>
            <a:ext cx="1462054" cy="821055"/>
          </a:xfrm>
          <a:prstGeom prst="rect">
            <a:avLst/>
          </a:prstGeom>
        </p:spPr>
      </p:pic>
    </p:spTree>
    <p:extLst>
      <p:ext uri="{BB962C8B-B14F-4D97-AF65-F5344CB8AC3E}">
        <p14:creationId xmlns:p14="http://schemas.microsoft.com/office/powerpoint/2010/main" val="137483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en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nl-NL"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6" name="Logo_blauw">
            <a:extLst>
              <a:ext uri="{FF2B5EF4-FFF2-40B4-BE49-F238E27FC236}">
                <a16:creationId xmlns:a16="http://schemas.microsoft.com/office/drawing/2014/main" id="{00FA54E8-74C8-4B14-889D-E4EF76177CDA}"/>
              </a:ext>
            </a:extLst>
          </p:cNvPr>
          <p:cNvPicPr>
            <a:picLocks noChangeAspect="1"/>
          </p:cNvPicPr>
          <p:nvPr userDrawn="1"/>
        </p:nvPicPr>
        <p:blipFill>
          <a:blip r:embed="rId2"/>
          <a:stretch>
            <a:fillRect/>
          </a:stretch>
        </p:blipFill>
        <p:spPr>
          <a:xfrm>
            <a:off x="7787954" y="4081462"/>
            <a:ext cx="1358984" cy="590963"/>
          </a:xfrm>
          <a:prstGeom prst="rect">
            <a:avLst/>
          </a:prstGeom>
        </p:spPr>
      </p:pic>
      <p:cxnSp>
        <p:nvCxnSpPr>
          <p:cNvPr id="9" name="Rechte verbindingslijn 8">
            <a:extLst>
              <a:ext uri="{FF2B5EF4-FFF2-40B4-BE49-F238E27FC236}">
                <a16:creationId xmlns:a16="http://schemas.microsoft.com/office/drawing/2014/main" id="{B1A4A7B4-9026-4C53-9549-C59684807406}"/>
              </a:ext>
            </a:extLst>
          </p:cNvPr>
          <p:cNvCxnSpPr>
            <a:cxnSpLocks/>
          </p:cNvCxnSpPr>
          <p:nvPr userDrawn="1"/>
        </p:nvCxnSpPr>
        <p:spPr>
          <a:xfrm>
            <a:off x="547696" y="720725"/>
            <a:ext cx="8596304"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7" name="Tekstvak 6">
            <a:extLst>
              <a:ext uri="{FF2B5EF4-FFF2-40B4-BE49-F238E27FC236}">
                <a16:creationId xmlns:a16="http://schemas.microsoft.com/office/drawing/2014/main" id="{D4457899-66CA-4CCC-A07C-0FD1719F5F68}"/>
              </a:ext>
            </a:extLst>
          </p:cNvPr>
          <p:cNvSpPr txBox="1"/>
          <p:nvPr userDrawn="1"/>
        </p:nvSpPr>
        <p:spPr>
          <a:xfrm>
            <a:off x="9174890" y="-55284"/>
            <a:ext cx="1800000" cy="2698749"/>
          </a:xfrm>
          <a:prstGeom prst="rect">
            <a:avLst/>
          </a:prstGeom>
          <a:solidFill>
            <a:schemeClr val="bg1"/>
          </a:solidFill>
          <a:ln>
            <a:solidFill>
              <a:schemeClr val="accent1"/>
            </a:solidFill>
          </a:ln>
        </p:spPr>
        <p:txBody>
          <a:bodyPr wrap="square" rtlCol="0">
            <a:noAutofit/>
          </a:bodyPr>
          <a:lstStyle/>
          <a:p>
            <a:r>
              <a:rPr lang="nl-NL" sz="900" b="1" dirty="0"/>
              <a:t>Maak de tekst op</a:t>
            </a:r>
            <a:r>
              <a:rPr lang="nl-NL" sz="900" dirty="0"/>
              <a:t> door het lijstniveau te verhogen of te verlagen:</a:t>
            </a:r>
          </a:p>
          <a:p>
            <a:r>
              <a:rPr lang="nl-NL" sz="900" dirty="0"/>
              <a:t>Plaats de cursor in de tekst en klik op een van de onderstaande knoppen</a:t>
            </a:r>
          </a:p>
          <a:p>
            <a:endParaRPr lang="nl-NL" sz="900" dirty="0"/>
          </a:p>
          <a:p>
            <a:endParaRPr lang="nl-NL" sz="900" dirty="0"/>
          </a:p>
          <a:p>
            <a:endParaRPr lang="nl-NL" sz="900" dirty="0"/>
          </a:p>
          <a:p>
            <a:endParaRPr lang="nl-NL" sz="900" dirty="0"/>
          </a:p>
          <a:p>
            <a:endParaRPr lang="nl-NL" sz="900" dirty="0"/>
          </a:p>
          <a:p>
            <a:endParaRPr lang="nl-NL" sz="900" dirty="0"/>
          </a:p>
          <a:p>
            <a:endParaRPr lang="nl-NL" sz="900" dirty="0"/>
          </a:p>
          <a:p>
            <a:r>
              <a:rPr lang="nl-NL" sz="900" dirty="0"/>
              <a:t>(in lint Start, groep Alinea)</a:t>
            </a:r>
          </a:p>
          <a:p>
            <a:endParaRPr lang="nl-NL" sz="900" dirty="0"/>
          </a:p>
          <a:p>
            <a:r>
              <a:rPr lang="nl-NL" sz="900" dirty="0"/>
              <a:t>1 = Normaal</a:t>
            </a:r>
          </a:p>
          <a:p>
            <a:r>
              <a:rPr lang="nl-NL" sz="900" dirty="0"/>
              <a:t>2 = </a:t>
            </a:r>
            <a:r>
              <a:rPr lang="nl-NL" sz="900" b="1" dirty="0"/>
              <a:t>Vet</a:t>
            </a:r>
          </a:p>
          <a:p>
            <a:pPr marL="0" marR="0" lvl="0" indent="0" algn="l" defTabSz="685800" rtl="0" eaLnBrk="1" fontAlgn="auto" latinLnBrk="0" hangingPunct="1">
              <a:lnSpc>
                <a:spcPct val="100000"/>
              </a:lnSpc>
              <a:spcBef>
                <a:spcPts val="0"/>
              </a:spcBef>
              <a:spcAft>
                <a:spcPts val="0"/>
              </a:spcAft>
              <a:buClrTx/>
              <a:buSzTx/>
              <a:buFontTx/>
              <a:buNone/>
              <a:tabLst/>
              <a:defRPr/>
            </a:pPr>
            <a:r>
              <a:rPr lang="nl-NL" sz="900" dirty="0"/>
              <a:t>3 = </a:t>
            </a:r>
            <a:r>
              <a:rPr lang="nl-NL" sz="900" dirty="0">
                <a:solidFill>
                  <a:schemeClr val="accent1"/>
                </a:solidFill>
              </a:rPr>
              <a:t>• </a:t>
            </a:r>
            <a:r>
              <a:rPr lang="nl-NL" sz="900" dirty="0"/>
              <a:t>opsomming</a:t>
            </a:r>
            <a:r>
              <a:rPr lang="nl-NL" sz="900" b="1" dirty="0">
                <a:solidFill>
                  <a:schemeClr val="tx2"/>
                </a:solidFill>
              </a:rPr>
              <a:t> </a:t>
            </a:r>
            <a:r>
              <a:rPr lang="nl-NL" sz="900" dirty="0"/>
              <a:t>tekst</a:t>
            </a:r>
          </a:p>
          <a:p>
            <a:pPr lvl="0" defTabSz="685800">
              <a:defRPr/>
            </a:pPr>
            <a:r>
              <a:rPr lang="nl-NL" sz="900" b="0" dirty="0">
                <a:solidFill>
                  <a:schemeClr val="tx1"/>
                </a:solidFill>
              </a:rPr>
              <a:t>4 =   </a:t>
            </a:r>
            <a:r>
              <a:rPr lang="nl-NL" sz="900" dirty="0">
                <a:solidFill>
                  <a:schemeClr val="bg2"/>
                </a:solidFill>
              </a:rPr>
              <a:t> </a:t>
            </a:r>
            <a:r>
              <a:rPr lang="nl-NL" sz="900" dirty="0">
                <a:solidFill>
                  <a:schemeClr val="accent1"/>
                </a:solidFill>
              </a:rPr>
              <a:t>-</a:t>
            </a:r>
            <a:r>
              <a:rPr lang="nl-NL" sz="900" dirty="0">
                <a:solidFill>
                  <a:schemeClr val="tx2"/>
                </a:solidFill>
              </a:rPr>
              <a:t> </a:t>
            </a:r>
            <a:r>
              <a:rPr lang="nl-NL" sz="900" dirty="0"/>
              <a:t>opsomming</a:t>
            </a:r>
            <a:r>
              <a:rPr lang="nl-NL" sz="900" b="1" dirty="0">
                <a:solidFill>
                  <a:schemeClr val="tx2"/>
                </a:solidFill>
              </a:rPr>
              <a:t> </a:t>
            </a:r>
            <a:r>
              <a:rPr lang="nl-NL" sz="900" dirty="0"/>
              <a:t>tekst</a:t>
            </a:r>
          </a:p>
        </p:txBody>
      </p:sp>
      <p:pic>
        <p:nvPicPr>
          <p:cNvPr id="8" name="Afbeelding 7">
            <a:extLst>
              <a:ext uri="{FF2B5EF4-FFF2-40B4-BE49-F238E27FC236}">
                <a16:creationId xmlns:a16="http://schemas.microsoft.com/office/drawing/2014/main" id="{05ECFF58-BFE9-400D-831D-E0A72B676F95}"/>
              </a:ext>
            </a:extLst>
          </p:cNvPr>
          <p:cNvPicPr>
            <a:picLocks noChangeAspect="1"/>
          </p:cNvPicPr>
          <p:nvPr userDrawn="1"/>
        </p:nvPicPr>
        <p:blipFill>
          <a:blip r:embed="rId3"/>
          <a:stretch>
            <a:fillRect/>
          </a:stretch>
        </p:blipFill>
        <p:spPr>
          <a:xfrm>
            <a:off x="9280010" y="848209"/>
            <a:ext cx="1285875" cy="914400"/>
          </a:xfrm>
          <a:prstGeom prst="rect">
            <a:avLst/>
          </a:prstGeom>
        </p:spPr>
      </p:pic>
    </p:spTree>
    <p:extLst>
      <p:ext uri="{BB962C8B-B14F-4D97-AF65-F5344CB8AC3E}">
        <p14:creationId xmlns:p14="http://schemas.microsoft.com/office/powerpoint/2010/main" val="395682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grafiek en tek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924036" y="1625865"/>
            <a:ext cx="2781814" cy="3261558"/>
          </a:xfrm>
        </p:spPr>
        <p:txBody>
          <a:bodyPr/>
          <a:lstStyle>
            <a:lvl1pPr>
              <a:defRPr/>
            </a:lvl1pPr>
            <a:lvl2pPr>
              <a:defRPr/>
            </a:lvl2pPr>
          </a:lstStyle>
          <a:p>
            <a:pPr lvl="0"/>
            <a:r>
              <a:rPr lang="nl-NL" dirty="0"/>
              <a:t>Klik voor tekst</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tel 8">
            <a:extLst>
              <a:ext uri="{FF2B5EF4-FFF2-40B4-BE49-F238E27FC236}">
                <a16:creationId xmlns:a16="http://schemas.microsoft.com/office/drawing/2014/main" id="{6B63F5BC-0AF2-4DFE-AD3E-C0F6A9379F22}"/>
              </a:ext>
            </a:extLst>
          </p:cNvPr>
          <p:cNvSpPr>
            <a:spLocks noGrp="1"/>
          </p:cNvSpPr>
          <p:nvPr>
            <p:ph type="title"/>
          </p:nvPr>
        </p:nvSpPr>
        <p:spPr/>
        <p:txBody>
          <a:bodyPr/>
          <a:lstStyle/>
          <a:p>
            <a:r>
              <a:rPr lang="nl-NL"/>
              <a:t>Klik om stijl te bewerken</a:t>
            </a:r>
            <a:endParaRPr lang="nl-NL" dirty="0"/>
          </a:p>
        </p:txBody>
      </p:sp>
      <p:sp>
        <p:nvSpPr>
          <p:cNvPr id="17" name="Tijdelijke aanduiding voor grafiek 16">
            <a:extLst>
              <a:ext uri="{FF2B5EF4-FFF2-40B4-BE49-F238E27FC236}">
                <a16:creationId xmlns:a16="http://schemas.microsoft.com/office/drawing/2014/main" id="{290E9E0A-757B-457A-A208-C29E10B5DBD9}"/>
              </a:ext>
            </a:extLst>
          </p:cNvPr>
          <p:cNvSpPr>
            <a:spLocks noGrp="1"/>
          </p:cNvSpPr>
          <p:nvPr>
            <p:ph type="chart" sz="quarter" idx="11"/>
          </p:nvPr>
        </p:nvSpPr>
        <p:spPr>
          <a:xfrm>
            <a:off x="546099" y="1625840"/>
            <a:ext cx="5254625" cy="3261558"/>
          </a:xfrm>
        </p:spPr>
        <p:txBody>
          <a:bodyPr/>
          <a:lstStyle/>
          <a:p>
            <a:r>
              <a:rPr lang="nl-NL"/>
              <a:t>Klik op het pictogram als u een grafiek wilt toevoegen</a:t>
            </a:r>
          </a:p>
        </p:txBody>
      </p:sp>
      <p:pic>
        <p:nvPicPr>
          <p:cNvPr id="10" name="Logo_blauw">
            <a:extLst>
              <a:ext uri="{FF2B5EF4-FFF2-40B4-BE49-F238E27FC236}">
                <a16:creationId xmlns:a16="http://schemas.microsoft.com/office/drawing/2014/main" id="{211558F0-EBE5-4FF4-BFA8-D88A1AEA894C}"/>
              </a:ext>
            </a:extLst>
          </p:cNvPr>
          <p:cNvPicPr>
            <a:picLocks noChangeAspect="1"/>
          </p:cNvPicPr>
          <p:nvPr userDrawn="1"/>
        </p:nvPicPr>
        <p:blipFill>
          <a:blip r:embed="rId2"/>
          <a:stretch>
            <a:fillRect/>
          </a:stretch>
        </p:blipFill>
        <p:spPr>
          <a:xfrm>
            <a:off x="7787954" y="4081462"/>
            <a:ext cx="1358984" cy="590963"/>
          </a:xfrm>
          <a:prstGeom prst="rect">
            <a:avLst/>
          </a:prstGeom>
        </p:spPr>
      </p:pic>
      <p:cxnSp>
        <p:nvCxnSpPr>
          <p:cNvPr id="11" name="Rechte verbindingslijn 10">
            <a:extLst>
              <a:ext uri="{FF2B5EF4-FFF2-40B4-BE49-F238E27FC236}">
                <a16:creationId xmlns:a16="http://schemas.microsoft.com/office/drawing/2014/main" id="{808E146B-5C8B-4AB9-9548-F27814CA9B25}"/>
              </a:ext>
            </a:extLst>
          </p:cNvPr>
          <p:cNvCxnSpPr>
            <a:cxnSpLocks/>
          </p:cNvCxnSpPr>
          <p:nvPr userDrawn="1"/>
        </p:nvCxnSpPr>
        <p:spPr>
          <a:xfrm>
            <a:off x="547696" y="720725"/>
            <a:ext cx="8596304"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7" name="Tekstvak 6">
            <a:extLst>
              <a:ext uri="{FF2B5EF4-FFF2-40B4-BE49-F238E27FC236}">
                <a16:creationId xmlns:a16="http://schemas.microsoft.com/office/drawing/2014/main" id="{D4457899-66CA-4CCC-A07C-0FD1719F5F68}"/>
              </a:ext>
            </a:extLst>
          </p:cNvPr>
          <p:cNvSpPr txBox="1"/>
          <p:nvPr userDrawn="1"/>
        </p:nvSpPr>
        <p:spPr>
          <a:xfrm>
            <a:off x="9174890" y="-55284"/>
            <a:ext cx="1800000" cy="2698749"/>
          </a:xfrm>
          <a:prstGeom prst="rect">
            <a:avLst/>
          </a:prstGeom>
          <a:solidFill>
            <a:schemeClr val="bg1"/>
          </a:solidFill>
          <a:ln>
            <a:solidFill>
              <a:schemeClr val="accent1"/>
            </a:solidFill>
          </a:ln>
        </p:spPr>
        <p:txBody>
          <a:bodyPr wrap="square" rtlCol="0">
            <a:noAutofit/>
          </a:bodyPr>
          <a:lstStyle/>
          <a:p>
            <a:r>
              <a:rPr lang="nl-NL" sz="900" b="1" dirty="0"/>
              <a:t>Maak de tekst op</a:t>
            </a:r>
            <a:r>
              <a:rPr lang="nl-NL" sz="900" dirty="0"/>
              <a:t> door het lijstniveau te verhogen of te verlagen:</a:t>
            </a:r>
          </a:p>
          <a:p>
            <a:r>
              <a:rPr lang="nl-NL" sz="900" dirty="0"/>
              <a:t>Plaats de cursor in de tekst en klik op een van de onderstaande knoppen</a:t>
            </a:r>
          </a:p>
          <a:p>
            <a:endParaRPr lang="nl-NL" sz="900" dirty="0"/>
          </a:p>
          <a:p>
            <a:endParaRPr lang="nl-NL" sz="900" dirty="0"/>
          </a:p>
          <a:p>
            <a:endParaRPr lang="nl-NL" sz="900" dirty="0"/>
          </a:p>
          <a:p>
            <a:endParaRPr lang="nl-NL" sz="900" dirty="0"/>
          </a:p>
          <a:p>
            <a:endParaRPr lang="nl-NL" sz="900" dirty="0"/>
          </a:p>
          <a:p>
            <a:endParaRPr lang="nl-NL" sz="900" dirty="0"/>
          </a:p>
          <a:p>
            <a:endParaRPr lang="nl-NL" sz="900" dirty="0"/>
          </a:p>
          <a:p>
            <a:r>
              <a:rPr lang="nl-NL" sz="900" dirty="0"/>
              <a:t>(in lint Start, groep Alinea)</a:t>
            </a:r>
          </a:p>
          <a:p>
            <a:endParaRPr lang="nl-NL" sz="900" dirty="0"/>
          </a:p>
          <a:p>
            <a:r>
              <a:rPr lang="nl-NL" sz="900" dirty="0"/>
              <a:t>1 = Normaal</a:t>
            </a:r>
          </a:p>
          <a:p>
            <a:r>
              <a:rPr lang="nl-NL" sz="900" dirty="0"/>
              <a:t>2 = </a:t>
            </a:r>
            <a:r>
              <a:rPr lang="nl-NL" sz="900" b="1" dirty="0"/>
              <a:t>Vet</a:t>
            </a:r>
          </a:p>
          <a:p>
            <a:pPr marL="0" marR="0" lvl="0" indent="0" algn="l" defTabSz="685800" rtl="0" eaLnBrk="1" fontAlgn="auto" latinLnBrk="0" hangingPunct="1">
              <a:lnSpc>
                <a:spcPct val="100000"/>
              </a:lnSpc>
              <a:spcBef>
                <a:spcPts val="0"/>
              </a:spcBef>
              <a:spcAft>
                <a:spcPts val="0"/>
              </a:spcAft>
              <a:buClrTx/>
              <a:buSzTx/>
              <a:buFontTx/>
              <a:buNone/>
              <a:tabLst/>
              <a:defRPr/>
            </a:pPr>
            <a:r>
              <a:rPr lang="nl-NL" sz="900" dirty="0"/>
              <a:t>3 = </a:t>
            </a:r>
            <a:r>
              <a:rPr lang="nl-NL" sz="900" dirty="0">
                <a:solidFill>
                  <a:schemeClr val="accent1"/>
                </a:solidFill>
              </a:rPr>
              <a:t>• </a:t>
            </a:r>
            <a:r>
              <a:rPr lang="nl-NL" sz="900" dirty="0"/>
              <a:t>opsomming</a:t>
            </a:r>
            <a:r>
              <a:rPr lang="nl-NL" sz="900" b="1" dirty="0">
                <a:solidFill>
                  <a:schemeClr val="tx2"/>
                </a:solidFill>
              </a:rPr>
              <a:t> </a:t>
            </a:r>
            <a:r>
              <a:rPr lang="nl-NL" sz="900" dirty="0"/>
              <a:t>tekst</a:t>
            </a:r>
          </a:p>
          <a:p>
            <a:pPr lvl="0" defTabSz="685800">
              <a:defRPr/>
            </a:pPr>
            <a:r>
              <a:rPr lang="nl-NL" sz="900" b="0" dirty="0">
                <a:solidFill>
                  <a:schemeClr val="tx1"/>
                </a:solidFill>
              </a:rPr>
              <a:t>4 =   </a:t>
            </a:r>
            <a:r>
              <a:rPr lang="nl-NL" sz="900" dirty="0">
                <a:solidFill>
                  <a:schemeClr val="bg2"/>
                </a:solidFill>
              </a:rPr>
              <a:t> </a:t>
            </a:r>
            <a:r>
              <a:rPr lang="nl-NL" sz="900" dirty="0">
                <a:solidFill>
                  <a:schemeClr val="accent1"/>
                </a:solidFill>
              </a:rPr>
              <a:t>-</a:t>
            </a:r>
            <a:r>
              <a:rPr lang="nl-NL" sz="900" dirty="0">
                <a:solidFill>
                  <a:schemeClr val="tx2"/>
                </a:solidFill>
              </a:rPr>
              <a:t> </a:t>
            </a:r>
            <a:r>
              <a:rPr lang="nl-NL" sz="900" dirty="0"/>
              <a:t>opsomming</a:t>
            </a:r>
            <a:r>
              <a:rPr lang="nl-NL" sz="900" b="1" dirty="0">
                <a:solidFill>
                  <a:schemeClr val="tx2"/>
                </a:solidFill>
              </a:rPr>
              <a:t> </a:t>
            </a:r>
            <a:r>
              <a:rPr lang="nl-NL" sz="900" dirty="0"/>
              <a:t>tekst</a:t>
            </a:r>
          </a:p>
        </p:txBody>
      </p:sp>
      <p:pic>
        <p:nvPicPr>
          <p:cNvPr id="8" name="Afbeelding 7">
            <a:extLst>
              <a:ext uri="{FF2B5EF4-FFF2-40B4-BE49-F238E27FC236}">
                <a16:creationId xmlns:a16="http://schemas.microsoft.com/office/drawing/2014/main" id="{05ECFF58-BFE9-400D-831D-E0A72B676F95}"/>
              </a:ext>
            </a:extLst>
          </p:cNvPr>
          <p:cNvPicPr>
            <a:picLocks noChangeAspect="1"/>
          </p:cNvPicPr>
          <p:nvPr userDrawn="1"/>
        </p:nvPicPr>
        <p:blipFill>
          <a:blip r:embed="rId3"/>
          <a:stretch>
            <a:fillRect/>
          </a:stretch>
        </p:blipFill>
        <p:spPr>
          <a:xfrm>
            <a:off x="9280010" y="848209"/>
            <a:ext cx="1285875" cy="914400"/>
          </a:xfrm>
          <a:prstGeom prst="rect">
            <a:avLst/>
          </a:prstGeom>
        </p:spPr>
      </p:pic>
    </p:spTree>
    <p:extLst>
      <p:ext uri="{BB962C8B-B14F-4D97-AF65-F5344CB8AC3E}">
        <p14:creationId xmlns:p14="http://schemas.microsoft.com/office/powerpoint/2010/main" val="101703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7688" y="256077"/>
            <a:ext cx="7886700" cy="391719"/>
          </a:xfrm>
          <a:prstGeom prst="rect">
            <a:avLst/>
          </a:prstGeom>
        </p:spPr>
        <p:txBody>
          <a:bodyPr vert="horz" lIns="0" tIns="0" rIns="0" bIns="0" rtlCol="0" anchor="t" anchorCtr="0">
            <a:noAutofit/>
          </a:bodyPr>
          <a:lstStyle/>
          <a:p>
            <a:r>
              <a:rPr lang="nl-NL" dirty="0"/>
              <a:t>Klik om stijl te bewerken</a:t>
            </a:r>
          </a:p>
        </p:txBody>
      </p:sp>
      <p:sp>
        <p:nvSpPr>
          <p:cNvPr id="3" name="Text Placeholder 2"/>
          <p:cNvSpPr>
            <a:spLocks noGrp="1"/>
          </p:cNvSpPr>
          <p:nvPr>
            <p:ph type="body" idx="1"/>
          </p:nvPr>
        </p:nvSpPr>
        <p:spPr>
          <a:xfrm>
            <a:off x="367200" y="821529"/>
            <a:ext cx="6660000" cy="3601246"/>
          </a:xfrm>
          <a:prstGeom prst="rect">
            <a:avLst/>
          </a:prstGeom>
        </p:spPr>
        <p:txBody>
          <a:bodyPr vert="horz" lIns="0" tIns="0" rIns="0" bIns="0" rtlCol="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ekstvak 6">
            <a:extLst>
              <a:ext uri="{FF2B5EF4-FFF2-40B4-BE49-F238E27FC236}">
                <a16:creationId xmlns:a16="http://schemas.microsoft.com/office/drawing/2014/main" id="{243F1573-79A6-4C60-8D85-FBCDDF8C0513}"/>
              </a:ext>
            </a:extLst>
          </p:cNvPr>
          <p:cNvSpPr txBox="1"/>
          <p:nvPr userDrawn="1"/>
        </p:nvSpPr>
        <p:spPr>
          <a:xfrm>
            <a:off x="0" y="-289560"/>
            <a:ext cx="9144000" cy="236220"/>
          </a:xfrm>
          <a:prstGeom prst="rect">
            <a:avLst/>
          </a:prstGeom>
          <a:solidFill>
            <a:schemeClr val="bg1"/>
          </a:solidFill>
          <a:ln>
            <a:solidFill>
              <a:schemeClr val="accent1"/>
            </a:solidFill>
          </a:ln>
        </p:spPr>
        <p:txBody>
          <a:bodyPr wrap="square" rtlCol="0">
            <a:noAutofit/>
          </a:bodyPr>
          <a:lstStyle>
            <a:defPPr>
              <a:defRPr lang="en-US"/>
            </a:defPPr>
            <a:lvl1pPr>
              <a:defRPr sz="100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900" dirty="0">
                <a:solidFill>
                  <a:srgbClr val="000000"/>
                </a:solidFill>
                <a:effectLst/>
                <a:latin typeface="Arial" panose="020B0604020202020204" pitchFamily="34" charset="0"/>
                <a:ea typeface="Times New Roman" panose="02020603050405020304" pitchFamily="18" charset="0"/>
              </a:rPr>
              <a:t>volg aanwijzingen in de slides op en wijzig lettertypen, -groottes en kleuren niet.</a:t>
            </a:r>
            <a:endParaRPr lang="nl-NL" dirty="0"/>
          </a:p>
          <a:p>
            <a:pPr lvl="0"/>
            <a:endParaRPr lang="nl-NL" dirty="0"/>
          </a:p>
          <a:p>
            <a:pPr lvl="0"/>
            <a:endParaRPr lang="nl-NL" dirty="0"/>
          </a:p>
          <a:p>
            <a:pPr lvl="0"/>
            <a:endParaRPr lang="nl-NL" dirty="0"/>
          </a:p>
        </p:txBody>
      </p:sp>
    </p:spTree>
    <p:extLst>
      <p:ext uri="{BB962C8B-B14F-4D97-AF65-F5344CB8AC3E}">
        <p14:creationId xmlns:p14="http://schemas.microsoft.com/office/powerpoint/2010/main" val="3344282453"/>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65" r:id="rId3"/>
    <p:sldLayoutId id="2147483666" r:id="rId4"/>
    <p:sldLayoutId id="2147483667" r:id="rId5"/>
    <p:sldLayoutId id="2147483668" r:id="rId6"/>
    <p:sldLayoutId id="2147483669" r:id="rId7"/>
    <p:sldLayoutId id="2147483662" r:id="rId8"/>
    <p:sldLayoutId id="2147483670" r:id="rId9"/>
    <p:sldLayoutId id="2147483671" r:id="rId10"/>
    <p:sldLayoutId id="2147483672" r:id="rId11"/>
    <p:sldLayoutId id="2147483673" r:id="rId12"/>
    <p:sldLayoutId id="2147483676" r:id="rId13"/>
    <p:sldLayoutId id="214748367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180000" indent="0" algn="l" defTabSz="685800" rtl="0" eaLnBrk="1" latinLnBrk="0" hangingPunct="1">
        <a:lnSpc>
          <a:spcPct val="150000"/>
        </a:lnSpc>
        <a:spcBef>
          <a:spcPts val="0"/>
        </a:spcBef>
        <a:buFont typeface="Arial" panose="020B0604020202020204" pitchFamily="34" charset="0"/>
        <a:buNone/>
        <a:defRPr sz="1600" kern="1200">
          <a:solidFill>
            <a:schemeClr val="tx1"/>
          </a:solidFill>
          <a:latin typeface="+mn-lt"/>
          <a:ea typeface="+mn-ea"/>
          <a:cs typeface="+mn-cs"/>
        </a:defRPr>
      </a:lvl1pPr>
      <a:lvl2pPr marL="180000" indent="0" algn="l" defTabSz="685800" rtl="0" eaLnBrk="1" latinLnBrk="0" hangingPunct="1">
        <a:lnSpc>
          <a:spcPct val="150000"/>
        </a:lnSpc>
        <a:spcBef>
          <a:spcPts val="0"/>
        </a:spcBef>
        <a:buFont typeface="Arial" panose="020B0604020202020204" pitchFamily="34" charset="0"/>
        <a:buNone/>
        <a:defRPr sz="1600" b="1" kern="1200">
          <a:solidFill>
            <a:schemeClr val="tx1"/>
          </a:solidFill>
          <a:latin typeface="+mn-lt"/>
          <a:ea typeface="+mn-ea"/>
          <a:cs typeface="+mn-cs"/>
        </a:defRPr>
      </a:lvl2pPr>
      <a:lvl3pPr marL="179388" indent="-179388" algn="l" defTabSz="685800" rtl="0" eaLnBrk="1" latinLnBrk="0" hangingPunct="1">
        <a:lnSpc>
          <a:spcPct val="15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360000" indent="-180000" algn="l" defTabSz="685800" rtl="0" eaLnBrk="1" latinLnBrk="0" hangingPunct="1">
        <a:lnSpc>
          <a:spcPct val="150000"/>
        </a:lnSpc>
        <a:spcBef>
          <a:spcPts val="0"/>
        </a:spcBef>
        <a:buClr>
          <a:schemeClr val="accent1"/>
        </a:buClr>
        <a:buFont typeface="Verdana" panose="020B0604030504040204" pitchFamily="34" charset="0"/>
        <a:buChar char="-"/>
        <a:defRPr sz="1600" kern="1200">
          <a:solidFill>
            <a:schemeClr val="tx1"/>
          </a:solidFill>
          <a:latin typeface="+mn-lt"/>
          <a:ea typeface="+mn-ea"/>
          <a:cs typeface="+mn-cs"/>
        </a:defRPr>
      </a:lvl4pPr>
      <a:lvl5pPr marL="540000" indent="-180000" algn="l" defTabSz="685800" rtl="0" eaLnBrk="1" latinLnBrk="0" hangingPunct="1">
        <a:lnSpc>
          <a:spcPct val="150000"/>
        </a:lnSpc>
        <a:spcBef>
          <a:spcPts val="0"/>
        </a:spcBef>
        <a:buClrTx/>
        <a:buFont typeface="Verdana" panose="020B0604030504040204" pitchFamily="34" charset="0"/>
        <a:buChar char="-"/>
        <a:defRPr lang="en-US" sz="16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4" userDrawn="1">
          <p15:clr>
            <a:srgbClr val="F26B43"/>
          </p15:clr>
        </p15:guide>
        <p15:guide id="2" pos="557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iknl.nl/nkr-cijfers"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A111F0-DECA-5B4B-905D-D8125B3DA96D}"/>
              </a:ext>
            </a:extLst>
          </p:cNvPr>
          <p:cNvSpPr>
            <a:spLocks noGrp="1"/>
          </p:cNvSpPr>
          <p:nvPr>
            <p:ph type="title"/>
          </p:nvPr>
        </p:nvSpPr>
        <p:spPr/>
        <p:txBody>
          <a:bodyPr/>
          <a:lstStyle/>
          <a:p>
            <a:r>
              <a:rPr lang="nl-NL" dirty="0"/>
              <a:t>Tien meest voorkomende kankersoorten - vrouwen</a:t>
            </a:r>
          </a:p>
        </p:txBody>
      </p:sp>
      <p:pic>
        <p:nvPicPr>
          <p:cNvPr id="7" name="Afbeelding 6" descr="Afbeelding met tekst, schermopname, Lettertype, ontwerp&#10;&#10;Automatisch gegenereerde beschrijving">
            <a:extLst>
              <a:ext uri="{FF2B5EF4-FFF2-40B4-BE49-F238E27FC236}">
                <a16:creationId xmlns:a16="http://schemas.microsoft.com/office/drawing/2014/main" id="{F5CF2625-5DFD-BA77-80E9-F72DAEFCA409}"/>
              </a:ext>
            </a:extLst>
          </p:cNvPr>
          <p:cNvPicPr>
            <a:picLocks noChangeAspect="1"/>
          </p:cNvPicPr>
          <p:nvPr/>
        </p:nvPicPr>
        <p:blipFill>
          <a:blip r:embed="rId2"/>
          <a:stretch>
            <a:fillRect/>
          </a:stretch>
        </p:blipFill>
        <p:spPr>
          <a:xfrm>
            <a:off x="547688" y="858827"/>
            <a:ext cx="7309254" cy="4210130"/>
          </a:xfrm>
          <a:prstGeom prst="rect">
            <a:avLst/>
          </a:prstGeom>
        </p:spPr>
      </p:pic>
    </p:spTree>
    <p:extLst>
      <p:ext uri="{BB962C8B-B14F-4D97-AF65-F5344CB8AC3E}">
        <p14:creationId xmlns:p14="http://schemas.microsoft.com/office/powerpoint/2010/main" val="107522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A111F0-DECA-5B4B-905D-D8125B3DA96D}"/>
              </a:ext>
            </a:extLst>
          </p:cNvPr>
          <p:cNvSpPr>
            <a:spLocks noGrp="1"/>
          </p:cNvSpPr>
          <p:nvPr>
            <p:ph type="title"/>
          </p:nvPr>
        </p:nvSpPr>
        <p:spPr/>
        <p:txBody>
          <a:bodyPr/>
          <a:lstStyle/>
          <a:p>
            <a:r>
              <a:rPr lang="nl-NL" dirty="0"/>
              <a:t>Tien meest voorkomende kankersoorten - mannen</a:t>
            </a:r>
          </a:p>
        </p:txBody>
      </p:sp>
      <p:pic>
        <p:nvPicPr>
          <p:cNvPr id="5" name="Afbeelding 4" descr="Afbeelding met tekst, schermopname, Lettertype, nummer&#10;&#10;Automatisch gegenereerde beschrijving">
            <a:extLst>
              <a:ext uri="{FF2B5EF4-FFF2-40B4-BE49-F238E27FC236}">
                <a16:creationId xmlns:a16="http://schemas.microsoft.com/office/drawing/2014/main" id="{1F0BB7A5-7687-ED57-C321-46CE4C4283B0}"/>
              </a:ext>
            </a:extLst>
          </p:cNvPr>
          <p:cNvPicPr>
            <a:picLocks noChangeAspect="1"/>
          </p:cNvPicPr>
          <p:nvPr/>
        </p:nvPicPr>
        <p:blipFill>
          <a:blip r:embed="rId2"/>
          <a:stretch>
            <a:fillRect/>
          </a:stretch>
        </p:blipFill>
        <p:spPr>
          <a:xfrm>
            <a:off x="547689" y="867293"/>
            <a:ext cx="7410242" cy="4134916"/>
          </a:xfrm>
          <a:prstGeom prst="rect">
            <a:avLst/>
          </a:prstGeom>
        </p:spPr>
      </p:pic>
    </p:spTree>
    <p:extLst>
      <p:ext uri="{BB962C8B-B14F-4D97-AF65-F5344CB8AC3E}">
        <p14:creationId xmlns:p14="http://schemas.microsoft.com/office/powerpoint/2010/main" val="404316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Incidentie in 2024 </a:t>
            </a:r>
            <a:r>
              <a:rPr lang="nl-NL" dirty="0" err="1"/>
              <a:t>vs</a:t>
            </a:r>
            <a:r>
              <a:rPr lang="nl-NL" dirty="0"/>
              <a:t> sterfte in 2023</a:t>
            </a:r>
          </a:p>
        </p:txBody>
      </p:sp>
      <p:pic>
        <p:nvPicPr>
          <p:cNvPr id="4" name="Afbeelding 3" descr="Afbeelding met tekst, schermopname, Lettertype, nummer&#10;&#10;Automatisch gegenereerde beschrijving">
            <a:extLst>
              <a:ext uri="{FF2B5EF4-FFF2-40B4-BE49-F238E27FC236}">
                <a16:creationId xmlns:a16="http://schemas.microsoft.com/office/drawing/2014/main" id="{C1C675BB-18DB-DB86-7D52-7C1073A19CE5}"/>
              </a:ext>
            </a:extLst>
          </p:cNvPr>
          <p:cNvPicPr>
            <a:picLocks noChangeAspect="1"/>
          </p:cNvPicPr>
          <p:nvPr/>
        </p:nvPicPr>
        <p:blipFill>
          <a:blip r:embed="rId3"/>
          <a:stretch>
            <a:fillRect/>
          </a:stretch>
        </p:blipFill>
        <p:spPr>
          <a:xfrm>
            <a:off x="547688" y="892036"/>
            <a:ext cx="7732643" cy="3866322"/>
          </a:xfrm>
          <a:prstGeom prst="rect">
            <a:avLst/>
          </a:prstGeom>
        </p:spPr>
      </p:pic>
    </p:spTree>
    <p:extLst>
      <p:ext uri="{BB962C8B-B14F-4D97-AF65-F5344CB8AC3E}">
        <p14:creationId xmlns:p14="http://schemas.microsoft.com/office/powerpoint/2010/main" val="31335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19C9EC-1341-D347-A53D-57D688744CBE}"/>
              </a:ext>
            </a:extLst>
          </p:cNvPr>
          <p:cNvSpPr>
            <a:spLocks noGrp="1"/>
          </p:cNvSpPr>
          <p:nvPr>
            <p:ph type="title"/>
          </p:nvPr>
        </p:nvSpPr>
        <p:spPr/>
        <p:txBody>
          <a:bodyPr/>
          <a:lstStyle/>
          <a:p>
            <a:r>
              <a:rPr lang="nl-NL" dirty="0"/>
              <a:t>5-jaarsoverleving</a:t>
            </a:r>
          </a:p>
        </p:txBody>
      </p:sp>
      <p:pic>
        <p:nvPicPr>
          <p:cNvPr id="5" name="Afbeelding 4" descr="Afbeelding met tekst, schermopname, Lettertype, diagram&#10;&#10;Automatisch gegenereerde beschrijving">
            <a:extLst>
              <a:ext uri="{FF2B5EF4-FFF2-40B4-BE49-F238E27FC236}">
                <a16:creationId xmlns:a16="http://schemas.microsoft.com/office/drawing/2014/main" id="{ABD4536A-3236-14C3-17E3-0AC6362A1B6E}"/>
              </a:ext>
            </a:extLst>
          </p:cNvPr>
          <p:cNvPicPr>
            <a:picLocks noChangeAspect="1"/>
          </p:cNvPicPr>
          <p:nvPr/>
        </p:nvPicPr>
        <p:blipFill>
          <a:blip r:embed="rId3"/>
          <a:stretch>
            <a:fillRect/>
          </a:stretch>
        </p:blipFill>
        <p:spPr>
          <a:xfrm>
            <a:off x="549965" y="960783"/>
            <a:ext cx="7853280" cy="3926640"/>
          </a:xfrm>
          <a:prstGeom prst="rect">
            <a:avLst/>
          </a:prstGeom>
        </p:spPr>
      </p:pic>
    </p:spTree>
    <p:extLst>
      <p:ext uri="{BB962C8B-B14F-4D97-AF65-F5344CB8AC3E}">
        <p14:creationId xmlns:p14="http://schemas.microsoft.com/office/powerpoint/2010/main" val="355309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F3C0E7-9D3B-5CB0-FC1B-0AF88740DEDA}"/>
              </a:ext>
            </a:extLst>
          </p:cNvPr>
          <p:cNvSpPr>
            <a:spLocks noGrp="1"/>
          </p:cNvSpPr>
          <p:nvPr>
            <p:ph type="title"/>
          </p:nvPr>
        </p:nvSpPr>
        <p:spPr/>
        <p:txBody>
          <a:bodyPr/>
          <a:lstStyle/>
          <a:p>
            <a:r>
              <a:rPr lang="nl-NL" dirty="0"/>
              <a:t>Meer cijfers? </a:t>
            </a:r>
            <a:endParaRPr lang="en-US" dirty="0"/>
          </a:p>
        </p:txBody>
      </p:sp>
      <p:sp>
        <p:nvSpPr>
          <p:cNvPr id="3" name="Tijdelijke aanduiding voor inhoud 2">
            <a:extLst>
              <a:ext uri="{FF2B5EF4-FFF2-40B4-BE49-F238E27FC236}">
                <a16:creationId xmlns:a16="http://schemas.microsoft.com/office/drawing/2014/main" id="{6A21C10F-6DFD-3053-F2D0-98DA79241765}"/>
              </a:ext>
            </a:extLst>
          </p:cNvPr>
          <p:cNvSpPr>
            <a:spLocks noGrp="1"/>
          </p:cNvSpPr>
          <p:nvPr>
            <p:ph idx="1"/>
          </p:nvPr>
        </p:nvSpPr>
        <p:spPr/>
        <p:txBody>
          <a:bodyPr/>
          <a:lstStyle/>
          <a:p>
            <a:r>
              <a:rPr lang="nl-NL" dirty="0"/>
              <a:t>Op </a:t>
            </a:r>
            <a:r>
              <a:rPr lang="nl-NL" dirty="0">
                <a:hlinkClick r:id="rId2"/>
              </a:rPr>
              <a:t>https://iknl.nl/nkr-cijfers</a:t>
            </a:r>
            <a:r>
              <a:rPr lang="nl-NL" dirty="0"/>
              <a:t> kunt u grafieken, tabellen en diagrammen samenstellen en downloaden</a:t>
            </a:r>
            <a:endParaRPr lang="en-US" dirty="0"/>
          </a:p>
        </p:txBody>
      </p:sp>
      <p:pic>
        <p:nvPicPr>
          <p:cNvPr id="5" name="Afbeelding 4">
            <a:extLst>
              <a:ext uri="{FF2B5EF4-FFF2-40B4-BE49-F238E27FC236}">
                <a16:creationId xmlns:a16="http://schemas.microsoft.com/office/drawing/2014/main" id="{C883F357-57F1-FCF5-E555-8FFB25A7C303}"/>
              </a:ext>
            </a:extLst>
          </p:cNvPr>
          <p:cNvPicPr>
            <a:picLocks noChangeAspect="1"/>
          </p:cNvPicPr>
          <p:nvPr/>
        </p:nvPicPr>
        <p:blipFill rotWithShape="1">
          <a:blip r:embed="rId3"/>
          <a:srcRect l="20497" r="24326" b="1363"/>
          <a:stretch/>
        </p:blipFill>
        <p:spPr>
          <a:xfrm>
            <a:off x="547688" y="1608625"/>
            <a:ext cx="3560323" cy="3106047"/>
          </a:xfrm>
          <a:prstGeom prst="rect">
            <a:avLst/>
          </a:prstGeom>
        </p:spPr>
      </p:pic>
    </p:spTree>
    <p:extLst>
      <p:ext uri="{BB962C8B-B14F-4D97-AF65-F5344CB8AC3E}">
        <p14:creationId xmlns:p14="http://schemas.microsoft.com/office/powerpoint/2010/main" val="248025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knl">
  <a:themeElements>
    <a:clrScheme name="IKNL kleuren">
      <a:dk1>
        <a:srgbClr val="0F0F0F"/>
      </a:dk1>
      <a:lt1>
        <a:sysClr val="window" lastClr="FFFFFF"/>
      </a:lt1>
      <a:dk2>
        <a:srgbClr val="5A5A5A"/>
      </a:dk2>
      <a:lt2>
        <a:srgbClr val="F2F2F2"/>
      </a:lt2>
      <a:accent1>
        <a:srgbClr val="11B5E9"/>
      </a:accent1>
      <a:accent2>
        <a:srgbClr val="006D8C"/>
      </a:accent2>
      <a:accent3>
        <a:srgbClr val="C5E69C"/>
      </a:accent3>
      <a:accent4>
        <a:srgbClr val="F3A95F"/>
      </a:accent4>
      <a:accent5>
        <a:srgbClr val="C0A4D9"/>
      </a:accent5>
      <a:accent6>
        <a:srgbClr val="767676"/>
      </a:accent6>
      <a:hlink>
        <a:srgbClr val="0000FF"/>
      </a:hlink>
      <a:folHlink>
        <a:srgbClr val="800080"/>
      </a:folHlink>
    </a:clrScheme>
    <a:fontScheme name="IKNL Verdana">
      <a:majorFont>
        <a:latin typeface="Verdana"/>
        <a:ea typeface=""/>
        <a:cs typeface=""/>
      </a:majorFont>
      <a:minorFont>
        <a:latin typeface="Verdana"/>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2526F5D7-FBE5-9E42-9427-913BE48479F3}" vid="{A83E0355-5557-DE4C-B8D7-784EDC98CA5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cb8255a1-8ba2-4481-a478-0e49daae7cb3"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42F1DC7B9CAC2044A344B19D3C7EF01E" ma:contentTypeVersion="2" ma:contentTypeDescription="Een nieuw document maken." ma:contentTypeScope="" ma:versionID="7a81940acac90aeeed803f62dd101aee">
  <xsd:schema xmlns:xsd="http://www.w3.org/2001/XMLSchema" xmlns:xs="http://www.w3.org/2001/XMLSchema" xmlns:p="http://schemas.microsoft.com/office/2006/metadata/properties" xmlns:ns2="7ceddab9-ca13-4955-97e6-990489bc1533" targetNamespace="http://schemas.microsoft.com/office/2006/metadata/properties" ma:root="true" ma:fieldsID="3b8a0ad6d620b499e027f3aa63de8a58" ns2:_="">
    <xsd:import namespace="7ceddab9-ca13-4955-97e6-990489bc153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eddab9-ca13-4955-97e6-990489bc15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4BDFAA-31A3-4CD4-8649-70E0BC8E9AEF}">
  <ds:schemaRefs>
    <ds:schemaRef ds:uri="http://schemas.microsoft.com/sharepoint/v3/contenttype/forms"/>
  </ds:schemaRefs>
</ds:datastoreItem>
</file>

<file path=customXml/itemProps2.xml><?xml version="1.0" encoding="utf-8"?>
<ds:datastoreItem xmlns:ds="http://schemas.openxmlformats.org/officeDocument/2006/customXml" ds:itemID="{845857D8-2552-4A48-BAF3-3F15E1FE7779}">
  <ds:schemaRefs>
    <ds:schemaRef ds:uri="Microsoft.SharePoint.Taxonomy.ContentTypeSync"/>
  </ds:schemaRefs>
</ds:datastoreItem>
</file>

<file path=customXml/itemProps3.xml><?xml version="1.0" encoding="utf-8"?>
<ds:datastoreItem xmlns:ds="http://schemas.openxmlformats.org/officeDocument/2006/customXml" ds:itemID="{16AE66CB-EA68-4B8B-BC1E-29E3884F67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eddab9-ca13-4955-97e6-990489bc15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B846C56-3514-465B-B807-A04FF8008BE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iknl_NL_2021_incl_corporate</Template>
  <TotalTime>0</TotalTime>
  <Words>146</Words>
  <Application>Microsoft Office PowerPoint</Application>
  <PresentationFormat>Diavoorstelling (16:9)</PresentationFormat>
  <Paragraphs>11</Paragraphs>
  <Slides>5</Slides>
  <Notes>2</Notes>
  <HiddenSlides>4</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5</vt:i4>
      </vt:variant>
    </vt:vector>
  </HeadingPairs>
  <TitlesOfParts>
    <vt:vector size="8" baseType="lpstr">
      <vt:lpstr>Arial</vt:lpstr>
      <vt:lpstr>Verdana</vt:lpstr>
      <vt:lpstr>iknl</vt:lpstr>
      <vt:lpstr>Tien meest voorkomende kankersoorten - vrouwen</vt:lpstr>
      <vt:lpstr>Tien meest voorkomende kankersoorten - mannen</vt:lpstr>
      <vt:lpstr>Incidentie in 2024 vs sterfte in 2023</vt:lpstr>
      <vt:lpstr>5-jaarsoverleving</vt:lpstr>
      <vt:lpstr>Meer cijfers?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Akke Albada</dc:creator>
  <cp:lastModifiedBy>Boukje Dijkstra</cp:lastModifiedBy>
  <cp:revision>5</cp:revision>
  <dcterms:created xsi:type="dcterms:W3CDTF">2022-08-04T10:16:02Z</dcterms:created>
  <dcterms:modified xsi:type="dcterms:W3CDTF">2025-02-04T15:22:59Z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0x01010042F1DC7B9CAC2044A344B19D3C7EF01E</vt:lpwstr>
  </property>
</Properties>
</file>